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409" r:id="rId2"/>
    <p:sldId id="2142533406" r:id="rId3"/>
    <p:sldId id="256" r:id="rId4"/>
    <p:sldId id="263" r:id="rId5"/>
    <p:sldId id="381" r:id="rId6"/>
    <p:sldId id="383" r:id="rId7"/>
    <p:sldId id="402" r:id="rId8"/>
    <p:sldId id="385" r:id="rId9"/>
    <p:sldId id="2142533402" r:id="rId10"/>
    <p:sldId id="2142533405" r:id="rId11"/>
    <p:sldId id="377" r:id="rId12"/>
    <p:sldId id="378" r:id="rId13"/>
    <p:sldId id="2142533397" r:id="rId14"/>
    <p:sldId id="398" r:id="rId15"/>
    <p:sldId id="2142533398" r:id="rId16"/>
    <p:sldId id="2142533412" r:id="rId17"/>
    <p:sldId id="2142533413" r:id="rId18"/>
    <p:sldId id="386" r:id="rId19"/>
    <p:sldId id="373" r:id="rId20"/>
    <p:sldId id="258" r:id="rId21"/>
    <p:sldId id="2142533431" r:id="rId22"/>
    <p:sldId id="2142533427" r:id="rId23"/>
    <p:sldId id="2142533416" r:id="rId24"/>
    <p:sldId id="2142533415" r:id="rId25"/>
    <p:sldId id="2142533430" r:id="rId26"/>
    <p:sldId id="2142533428" r:id="rId27"/>
    <p:sldId id="2142533439" r:id="rId28"/>
    <p:sldId id="2142533435" r:id="rId29"/>
    <p:sldId id="2142533436" r:id="rId30"/>
    <p:sldId id="2142533437" r:id="rId31"/>
    <p:sldId id="2142533438" r:id="rId32"/>
    <p:sldId id="2142533434" r:id="rId33"/>
    <p:sldId id="2142533432" r:id="rId34"/>
    <p:sldId id="325" r:id="rId35"/>
    <p:sldId id="2142533418" r:id="rId36"/>
    <p:sldId id="2142533408" r:id="rId37"/>
    <p:sldId id="2142533426" r:id="rId38"/>
    <p:sldId id="2142533400" r:id="rId39"/>
    <p:sldId id="403" r:id="rId40"/>
    <p:sldId id="2142533411" r:id="rId41"/>
    <p:sldId id="2142533414" r:id="rId42"/>
    <p:sldId id="2142533374" r:id="rId43"/>
    <p:sldId id="2142533407" r:id="rId44"/>
    <p:sldId id="2142533440" r:id="rId45"/>
    <p:sldId id="359" r:id="rId46"/>
  </p:sldIdLst>
  <p:sldSz cx="12192000" cy="6858000"/>
  <p:notesSz cx="6858000" cy="9144000"/>
  <p:defaultTextStyle>
    <a:defPPr>
      <a:defRPr lang="en-US"/>
    </a:defPPr>
    <a:lvl1pPr marL="0" algn="l" defTabSz="914156" rtl="0" eaLnBrk="1" latinLnBrk="0" hangingPunct="1">
      <a:defRPr sz="1799" kern="1200">
        <a:solidFill>
          <a:schemeClr val="tx1"/>
        </a:solidFill>
        <a:latin typeface="+mn-lt"/>
        <a:ea typeface="+mn-ea"/>
        <a:cs typeface="+mn-cs"/>
      </a:defRPr>
    </a:lvl1pPr>
    <a:lvl2pPr marL="457077" algn="l" defTabSz="914156" rtl="0" eaLnBrk="1" latinLnBrk="0" hangingPunct="1">
      <a:defRPr sz="1799" kern="1200">
        <a:solidFill>
          <a:schemeClr val="tx1"/>
        </a:solidFill>
        <a:latin typeface="+mn-lt"/>
        <a:ea typeface="+mn-ea"/>
        <a:cs typeface="+mn-cs"/>
      </a:defRPr>
    </a:lvl2pPr>
    <a:lvl3pPr marL="914156" algn="l" defTabSz="914156" rtl="0" eaLnBrk="1" latinLnBrk="0" hangingPunct="1">
      <a:defRPr sz="1799" kern="1200">
        <a:solidFill>
          <a:schemeClr val="tx1"/>
        </a:solidFill>
        <a:latin typeface="+mn-lt"/>
        <a:ea typeface="+mn-ea"/>
        <a:cs typeface="+mn-cs"/>
      </a:defRPr>
    </a:lvl3pPr>
    <a:lvl4pPr marL="1371234" algn="l" defTabSz="914156" rtl="0" eaLnBrk="1" latinLnBrk="0" hangingPunct="1">
      <a:defRPr sz="1799" kern="1200">
        <a:solidFill>
          <a:schemeClr val="tx1"/>
        </a:solidFill>
        <a:latin typeface="+mn-lt"/>
        <a:ea typeface="+mn-ea"/>
        <a:cs typeface="+mn-cs"/>
      </a:defRPr>
    </a:lvl4pPr>
    <a:lvl5pPr marL="1828312" algn="l" defTabSz="914156" rtl="0" eaLnBrk="1" latinLnBrk="0" hangingPunct="1">
      <a:defRPr sz="1799" kern="1200">
        <a:solidFill>
          <a:schemeClr val="tx1"/>
        </a:solidFill>
        <a:latin typeface="+mn-lt"/>
        <a:ea typeface="+mn-ea"/>
        <a:cs typeface="+mn-cs"/>
      </a:defRPr>
    </a:lvl5pPr>
    <a:lvl6pPr marL="2285389" algn="l" defTabSz="914156" rtl="0" eaLnBrk="1" latinLnBrk="0" hangingPunct="1">
      <a:defRPr sz="1799" kern="1200">
        <a:solidFill>
          <a:schemeClr val="tx1"/>
        </a:solidFill>
        <a:latin typeface="+mn-lt"/>
        <a:ea typeface="+mn-ea"/>
        <a:cs typeface="+mn-cs"/>
      </a:defRPr>
    </a:lvl6pPr>
    <a:lvl7pPr marL="2742468" algn="l" defTabSz="914156" rtl="0" eaLnBrk="1" latinLnBrk="0" hangingPunct="1">
      <a:defRPr sz="1799" kern="1200">
        <a:solidFill>
          <a:schemeClr val="tx1"/>
        </a:solidFill>
        <a:latin typeface="+mn-lt"/>
        <a:ea typeface="+mn-ea"/>
        <a:cs typeface="+mn-cs"/>
      </a:defRPr>
    </a:lvl7pPr>
    <a:lvl8pPr marL="3199546" algn="l" defTabSz="914156" rtl="0" eaLnBrk="1" latinLnBrk="0" hangingPunct="1">
      <a:defRPr sz="1799" kern="1200">
        <a:solidFill>
          <a:schemeClr val="tx1"/>
        </a:solidFill>
        <a:latin typeface="+mn-lt"/>
        <a:ea typeface="+mn-ea"/>
        <a:cs typeface="+mn-cs"/>
      </a:defRPr>
    </a:lvl8pPr>
    <a:lvl9pPr marL="3656625" algn="l" defTabSz="914156"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2" pos="4872" userDrawn="1">
          <p15:clr>
            <a:srgbClr val="A4A3A4"/>
          </p15:clr>
        </p15:guide>
        <p15:guide id="3" orient="horz" pos="41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FB4F03-D6CD-58E6-405C-46243F580F1E}" name="Randy Yau" initials="RY" userId="S::ryau@tollesondesign.onmicrosoft.com::a28af490-c8cd-491a-abf6-e4aaf9ac523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0015"/>
    <a:srgbClr val="CCD4DC"/>
    <a:srgbClr val="D6001C"/>
    <a:srgbClr val="6460CE"/>
    <a:srgbClr val="FECA00"/>
    <a:srgbClr val="951BB2"/>
    <a:srgbClr val="1CA2AE"/>
    <a:srgbClr val="FE8938"/>
    <a:srgbClr val="7F51CE"/>
    <a:srgbClr val="FEA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3" autoAdjust="0"/>
    <p:restoredTop sz="96240" autoAdjust="0"/>
  </p:normalViewPr>
  <p:slideViewPr>
    <p:cSldViewPr snapToGrid="0" snapToObjects="1">
      <p:cViewPr varScale="1">
        <p:scale>
          <a:sx n="128" d="100"/>
          <a:sy n="128" d="100"/>
        </p:scale>
        <p:origin x="904" y="176"/>
      </p:cViewPr>
      <p:guideLst>
        <p:guide pos="4872"/>
        <p:guide orient="horz" pos="4128"/>
      </p:guideLst>
    </p:cSldViewPr>
  </p:slideViewPr>
  <p:outlineViewPr>
    <p:cViewPr>
      <p:scale>
        <a:sx n="33" d="100"/>
        <a:sy n="33" d="100"/>
      </p:scale>
      <p:origin x="0" y="-10722"/>
    </p:cViewPr>
  </p:outlineViewPr>
  <p:notesTextViewPr>
    <p:cViewPr>
      <p:scale>
        <a:sx n="1" d="1"/>
        <a:sy n="1" d="1"/>
      </p:scale>
      <p:origin x="0" y="0"/>
    </p:cViewPr>
  </p:notesTextViewPr>
  <p:sorterViewPr>
    <p:cViewPr>
      <p:scale>
        <a:sx n="78" d="100"/>
        <a:sy n="78" d="100"/>
      </p:scale>
      <p:origin x="0" y="0"/>
    </p:cViewPr>
  </p:sorterViewPr>
  <p:notesViewPr>
    <p:cSldViewPr snapToGrid="0" snapToObjects="1" showGuides="1">
      <p:cViewPr varScale="1">
        <p:scale>
          <a:sx n="120" d="100"/>
          <a:sy n="120" d="100"/>
        </p:scale>
        <p:origin x="6744"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800" b="0" i="0" dirty="0">
                <a:solidFill>
                  <a:schemeClr val="tx1"/>
                </a:solidFill>
                <a:latin typeface="+mn-lt"/>
              </a:rPr>
              <a:t>INFECTION</a:t>
            </a:r>
          </a:p>
        </c:rich>
      </c:tx>
      <c:layout>
        <c:manualLayout>
          <c:xMode val="edge"/>
          <c:yMode val="edge"/>
          <c:x val="2.862033183135753E-2"/>
          <c:y val="1.893012968629396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Infection</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A1A-4E4E-B4B5-C369223EDD54}"/>
              </c:ext>
            </c:extLst>
          </c:dPt>
          <c:dPt>
            <c:idx val="1"/>
            <c:bubble3D val="0"/>
            <c:spPr>
              <a:solidFill>
                <a:schemeClr val="accent2"/>
              </a:solidFill>
              <a:ln w="19050">
                <a:noFill/>
              </a:ln>
              <a:effectLst/>
            </c:spPr>
            <c:extLst>
              <c:ext xmlns:c16="http://schemas.microsoft.com/office/drawing/2014/chart" uri="{C3380CC4-5D6E-409C-BE32-E72D297353CC}">
                <c16:uniqueId val="{00000003-8A1A-4E4E-B4B5-C369223EDD54}"/>
              </c:ext>
            </c:extLst>
          </c:dPt>
          <c:dPt>
            <c:idx val="2"/>
            <c:bubble3D val="0"/>
            <c:spPr>
              <a:solidFill>
                <a:schemeClr val="accent3"/>
              </a:solidFill>
              <a:ln w="19050">
                <a:noFill/>
              </a:ln>
              <a:effectLst/>
            </c:spPr>
            <c:extLst>
              <c:ext xmlns:c16="http://schemas.microsoft.com/office/drawing/2014/chart" uri="{C3380CC4-5D6E-409C-BE32-E72D297353CC}">
                <c16:uniqueId val="{00000005-8A1A-4E4E-B4B5-C369223EDD54}"/>
              </c:ext>
            </c:extLst>
          </c:dPt>
          <c:dPt>
            <c:idx val="3"/>
            <c:bubble3D val="0"/>
            <c:spPr>
              <a:solidFill>
                <a:schemeClr val="accent4"/>
              </a:solidFill>
              <a:ln w="19050">
                <a:noFill/>
              </a:ln>
              <a:effectLst/>
            </c:spPr>
            <c:extLst>
              <c:ext xmlns:c16="http://schemas.microsoft.com/office/drawing/2014/chart" uri="{C3380CC4-5D6E-409C-BE32-E72D297353CC}">
                <c16:uniqueId val="{00000007-8A1A-4E4E-B4B5-C369223EDD54}"/>
              </c:ext>
            </c:extLst>
          </c:dPt>
          <c:dPt>
            <c:idx val="4"/>
            <c:bubble3D val="0"/>
            <c:spPr>
              <a:solidFill>
                <a:schemeClr val="accent5"/>
              </a:solidFill>
              <a:ln w="19050">
                <a:noFill/>
              </a:ln>
              <a:effectLst/>
            </c:spPr>
            <c:extLst>
              <c:ext xmlns:c16="http://schemas.microsoft.com/office/drawing/2014/chart" uri="{C3380CC4-5D6E-409C-BE32-E72D297353CC}">
                <c16:uniqueId val="{00000009-8A1A-4E4E-B4B5-C369223EDD54}"/>
              </c:ext>
            </c:extLst>
          </c:dPt>
          <c:dPt>
            <c:idx val="5"/>
            <c:bubble3D val="0"/>
            <c:spPr>
              <a:solidFill>
                <a:schemeClr val="accent6"/>
              </a:solidFill>
              <a:ln w="19050">
                <a:noFill/>
              </a:ln>
              <a:effectLst/>
            </c:spPr>
            <c:extLst>
              <c:ext xmlns:c16="http://schemas.microsoft.com/office/drawing/2014/chart" uri="{C3380CC4-5D6E-409C-BE32-E72D297353CC}">
                <c16:uniqueId val="{0000000B-8A1A-4E4E-B4B5-C369223EDD5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j-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Beacon</c:v>
                </c:pt>
                <c:pt idx="1">
                  <c:v>Kovtar</c:v>
                </c:pt>
                <c:pt idx="2">
                  <c:v>ZeuS</c:v>
                </c:pt>
                <c:pt idx="3">
                  <c:v>Emotet</c:v>
                </c:pt>
                <c:pt idx="4">
                  <c:v>NanoCore</c:v>
                </c:pt>
                <c:pt idx="5">
                  <c:v>CryptoWall</c:v>
                </c:pt>
              </c:strCache>
            </c:strRef>
          </c:cat>
          <c:val>
            <c:numRef>
              <c:f>Sheet1!$B$2:$B$7</c:f>
              <c:numCache>
                <c:formatCode>General</c:formatCode>
                <c:ptCount val="6"/>
                <c:pt idx="0">
                  <c:v>8.1999999999999993</c:v>
                </c:pt>
                <c:pt idx="1">
                  <c:v>3.2</c:v>
                </c:pt>
                <c:pt idx="2">
                  <c:v>1.4</c:v>
                </c:pt>
                <c:pt idx="3">
                  <c:v>1.2</c:v>
                </c:pt>
                <c:pt idx="4">
                  <c:v>2</c:v>
                </c:pt>
                <c:pt idx="5">
                  <c:v>4</c:v>
                </c:pt>
              </c:numCache>
            </c:numRef>
          </c:val>
          <c:extLst>
            <c:ext xmlns:c16="http://schemas.microsoft.com/office/drawing/2014/chart" uri="{C3380CC4-5D6E-409C-BE32-E72D297353CC}">
              <c16:uniqueId val="{0000000C-8A1A-4E4E-B4B5-C369223EDD54}"/>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ayout>
        <c:manualLayout>
          <c:xMode val="edge"/>
          <c:yMode val="edge"/>
          <c:x val="0.76144874650761984"/>
          <c:y val="0.37903634709113215"/>
          <c:w val="0.16839676221371486"/>
          <c:h val="0.338470718790936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Infection</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D969-A34E-9C25-89B3BE33C88E}"/>
              </c:ext>
            </c:extLst>
          </c:dPt>
          <c:dPt>
            <c:idx val="1"/>
            <c:invertIfNegative val="0"/>
            <c:bubble3D val="0"/>
            <c:extLst>
              <c:ext xmlns:c16="http://schemas.microsoft.com/office/drawing/2014/chart" uri="{C3380CC4-5D6E-409C-BE32-E72D297353CC}">
                <c16:uniqueId val="{00000001-D969-A34E-9C25-89B3BE33C88E}"/>
              </c:ext>
            </c:extLst>
          </c:dPt>
          <c:dPt>
            <c:idx val="2"/>
            <c:invertIfNegative val="0"/>
            <c:bubble3D val="0"/>
            <c:extLst>
              <c:ext xmlns:c16="http://schemas.microsoft.com/office/drawing/2014/chart" uri="{C3380CC4-5D6E-409C-BE32-E72D297353CC}">
                <c16:uniqueId val="{00000002-D969-A34E-9C25-89B3BE33C88E}"/>
              </c:ext>
            </c:extLst>
          </c:dPt>
          <c:dPt>
            <c:idx val="3"/>
            <c:invertIfNegative val="0"/>
            <c:bubble3D val="0"/>
            <c:extLst>
              <c:ext xmlns:c16="http://schemas.microsoft.com/office/drawing/2014/chart" uri="{C3380CC4-5D6E-409C-BE32-E72D297353CC}">
                <c16:uniqueId val="{00000003-D969-A34E-9C25-89B3BE33C88E}"/>
              </c:ext>
            </c:extLst>
          </c:dPt>
          <c:dPt>
            <c:idx val="4"/>
            <c:invertIfNegative val="0"/>
            <c:bubble3D val="0"/>
            <c:extLst>
              <c:ext xmlns:c16="http://schemas.microsoft.com/office/drawing/2014/chart" uri="{C3380CC4-5D6E-409C-BE32-E72D297353CC}">
                <c16:uniqueId val="{00000004-D969-A34E-9C25-89B3BE33C88E}"/>
              </c:ext>
            </c:extLst>
          </c:dPt>
          <c:dPt>
            <c:idx val="5"/>
            <c:invertIfNegative val="0"/>
            <c:bubble3D val="0"/>
            <c:extLst>
              <c:ext xmlns:c16="http://schemas.microsoft.com/office/drawing/2014/chart" uri="{C3380CC4-5D6E-409C-BE32-E72D297353CC}">
                <c16:uniqueId val="{00000005-D969-A34E-9C25-89B3BE33C88E}"/>
              </c:ext>
            </c:extLst>
          </c:dPt>
          <c:dLbls>
            <c:spPr>
              <a:noFill/>
              <a:ln>
                <a:noFill/>
              </a:ln>
              <a:effectLst/>
            </c:spPr>
            <c:txPr>
              <a:bodyPr rot="-5400000" spcFirstLastPara="1" vertOverflow="clip" horzOverflow="clip" vert="horz" wrap="square" lIns="38100" tIns="19050" rIns="38100" bIns="19050" anchor="ctr" anchorCtr="1">
                <a:spAutoFit/>
              </a:bodyPr>
              <a:lstStyle/>
              <a:p>
                <a:pPr>
                  <a:defRPr sz="1050" b="1"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Beacon</c:v>
                </c:pt>
                <c:pt idx="1">
                  <c:v>Kovtar</c:v>
                </c:pt>
                <c:pt idx="2">
                  <c:v>ZeuS</c:v>
                </c:pt>
                <c:pt idx="3">
                  <c:v>Emotet</c:v>
                </c:pt>
                <c:pt idx="4">
                  <c:v>NanoCore</c:v>
                </c:pt>
                <c:pt idx="5">
                  <c:v>CryptoWall</c:v>
                </c:pt>
              </c:strCache>
            </c:strRef>
          </c:cat>
          <c:val>
            <c:numRef>
              <c:f>Sheet1!$B$2:$B$7</c:f>
              <c:numCache>
                <c:formatCode>General</c:formatCode>
                <c:ptCount val="6"/>
                <c:pt idx="0">
                  <c:v>8.1999999999999993</c:v>
                </c:pt>
                <c:pt idx="1">
                  <c:v>3.2</c:v>
                </c:pt>
                <c:pt idx="2">
                  <c:v>1.4</c:v>
                </c:pt>
                <c:pt idx="3">
                  <c:v>1.2</c:v>
                </c:pt>
                <c:pt idx="4">
                  <c:v>2</c:v>
                </c:pt>
                <c:pt idx="5">
                  <c:v>4</c:v>
                </c:pt>
              </c:numCache>
            </c:numRef>
          </c:val>
          <c:extLst>
            <c:ext xmlns:c16="http://schemas.microsoft.com/office/drawing/2014/chart" uri="{C3380CC4-5D6E-409C-BE32-E72D297353CC}">
              <c16:uniqueId val="{00000006-D969-A34E-9C25-89B3BE33C88E}"/>
            </c:ext>
          </c:extLst>
        </c:ser>
        <c:dLbls>
          <c:dLblPos val="outEnd"/>
          <c:showLegendKey val="0"/>
          <c:showVal val="1"/>
          <c:showCatName val="0"/>
          <c:showSerName val="0"/>
          <c:showPercent val="0"/>
          <c:showBubbleSize val="0"/>
        </c:dLbls>
        <c:gapWidth val="444"/>
        <c:overlap val="-90"/>
        <c:axId val="1278946479"/>
        <c:axId val="1278948127"/>
      </c:barChart>
      <c:catAx>
        <c:axId val="1278946479"/>
        <c:scaling>
          <c:orientation val="minMax"/>
        </c:scaling>
        <c:delete val="0"/>
        <c:axPos val="b"/>
        <c:majorGridlines>
          <c:spPr>
            <a:ln w="9525" cap="flat" cmpd="sng" algn="ctr">
              <a:solidFill>
                <a:schemeClr val="tx2"/>
              </a:solidFill>
              <a:round/>
            </a:ln>
            <a:effectLst/>
          </c:spPr>
        </c:majorGridlines>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800" b="0" i="0" u="none" strike="noStrike" kern="1200" cap="all" spc="20" normalizeH="0" baseline="0">
                <a:solidFill>
                  <a:schemeClr val="tx1"/>
                </a:solidFill>
                <a:latin typeface="+mj-lt"/>
                <a:ea typeface="+mn-ea"/>
                <a:cs typeface="+mn-cs"/>
              </a:defRPr>
            </a:pPr>
            <a:endParaRPr lang="en-US"/>
          </a:p>
        </c:txPr>
        <c:crossAx val="1278948127"/>
        <c:crosses val="autoZero"/>
        <c:auto val="1"/>
        <c:lblAlgn val="ctr"/>
        <c:lblOffset val="100"/>
        <c:noMultiLvlLbl val="0"/>
      </c:catAx>
      <c:valAx>
        <c:axId val="1278948127"/>
        <c:scaling>
          <c:orientation val="minMax"/>
        </c:scaling>
        <c:delete val="1"/>
        <c:axPos val="l"/>
        <c:numFmt formatCode="General" sourceLinked="1"/>
        <c:majorTickMark val="none"/>
        <c:minorTickMark val="none"/>
        <c:tickLblPos val="nextTo"/>
        <c:crossAx val="1278946479"/>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08D1AC-F1C3-41A5-8589-32F982D8091D}"/>
              </a:ext>
            </a:extLst>
          </p:cNvPr>
          <p:cNvSpPr>
            <a:spLocks noGrp="1"/>
          </p:cNvSpPr>
          <p:nvPr>
            <p:ph type="hdr" sz="quarter"/>
          </p:nvPr>
        </p:nvSpPr>
        <p:spPr>
          <a:xfrm>
            <a:off x="-1" y="0"/>
            <a:ext cx="3884613" cy="458788"/>
          </a:xfrm>
          <a:prstGeom prst="rect">
            <a:avLst/>
          </a:prstGeom>
        </p:spPr>
        <p:txBody>
          <a:bodyPr vert="horz" lIns="91440" tIns="45720" rIns="91440" bIns="45720" rtlCol="0"/>
          <a:lstStyle>
            <a:lvl1pPr algn="l">
              <a:defRPr sz="1200"/>
            </a:lvl1pPr>
          </a:lstStyle>
          <a:p>
            <a:endParaRPr lang="en-US" dirty="0">
              <a:latin typeface="Barlow" pitchFamily="2" charset="77"/>
            </a:endParaRPr>
          </a:p>
        </p:txBody>
      </p:sp>
      <p:sp>
        <p:nvSpPr>
          <p:cNvPr id="3" name="Date Placeholder 2">
            <a:extLst>
              <a:ext uri="{FF2B5EF4-FFF2-40B4-BE49-F238E27FC236}">
                <a16:creationId xmlns:a16="http://schemas.microsoft.com/office/drawing/2014/main" id="{47A3BE8B-DD04-46F6-88E6-CAA146F6FF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17BBD4-EBDF-4BE6-A398-6A74BC2BA9AE}" type="datetimeFigureOut">
              <a:rPr lang="en-US" smtClean="0">
                <a:latin typeface="Barlow" pitchFamily="2" charset="77"/>
              </a:rPr>
              <a:t>7/4/23</a:t>
            </a:fld>
            <a:endParaRPr lang="en-US" dirty="0">
              <a:latin typeface="Barlow" pitchFamily="2" charset="77"/>
            </a:endParaRPr>
          </a:p>
        </p:txBody>
      </p:sp>
      <p:sp>
        <p:nvSpPr>
          <p:cNvPr id="5" name="Slide Number Placeholder 4">
            <a:extLst>
              <a:ext uri="{FF2B5EF4-FFF2-40B4-BE49-F238E27FC236}">
                <a16:creationId xmlns:a16="http://schemas.microsoft.com/office/drawing/2014/main" id="{66D861DA-36A8-49C6-8A0C-99617273CF9F}"/>
              </a:ext>
            </a:extLst>
          </p:cNvPr>
          <p:cNvSpPr>
            <a:spLocks noGrp="1"/>
          </p:cNvSpPr>
          <p:nvPr>
            <p:ph type="sldNum" sz="quarter" idx="3"/>
          </p:nvPr>
        </p:nvSpPr>
        <p:spPr>
          <a:xfrm>
            <a:off x="3884612" y="8579077"/>
            <a:ext cx="2971800" cy="458787"/>
          </a:xfrm>
          <a:prstGeom prst="rect">
            <a:avLst/>
          </a:prstGeom>
        </p:spPr>
        <p:txBody>
          <a:bodyPr vert="horz" lIns="91440" tIns="45720" rIns="91440" bIns="45720" rtlCol="0" anchor="b"/>
          <a:lstStyle>
            <a:lvl1pPr algn="r">
              <a:defRPr sz="1200"/>
            </a:lvl1pPr>
          </a:lstStyle>
          <a:p>
            <a:fld id="{0525850C-26E0-4D80-877C-73A9DA93726B}" type="slidenum">
              <a:rPr lang="en-US" smtClean="0">
                <a:latin typeface="Barlow" pitchFamily="2" charset="77"/>
              </a:rPr>
              <a:t>‹#›</a:t>
            </a:fld>
            <a:endParaRPr lang="en-US" dirty="0">
              <a:latin typeface="Barlow" pitchFamily="2" charset="77"/>
            </a:endParaRPr>
          </a:p>
        </p:txBody>
      </p:sp>
      <p:sp>
        <p:nvSpPr>
          <p:cNvPr id="6" name="Rectangle 5">
            <a:extLst>
              <a:ext uri="{FF2B5EF4-FFF2-40B4-BE49-F238E27FC236}">
                <a16:creationId xmlns:a16="http://schemas.microsoft.com/office/drawing/2014/main" id="{E83E073D-F580-46D8-96A3-102A286EA081}"/>
              </a:ext>
            </a:extLst>
          </p:cNvPr>
          <p:cNvSpPr/>
          <p:nvPr/>
        </p:nvSpPr>
        <p:spPr>
          <a:xfrm>
            <a:off x="927914" y="8887492"/>
            <a:ext cx="872230" cy="92333"/>
          </a:xfrm>
          <a:prstGeom prst="rect">
            <a:avLst/>
          </a:prstGeom>
        </p:spPr>
        <p:txBody>
          <a:bodyPr wrap="square" lIns="0" tIns="0" rIns="0" bIns="0" anchor="ctr" anchorCtr="0">
            <a:spAutoFit/>
          </a:bodyPr>
          <a:lstStyle/>
          <a:p>
            <a:pPr algn="l"/>
            <a:r>
              <a:rPr lang="en-US" sz="600" b="0" i="0" dirty="0">
                <a:solidFill>
                  <a:schemeClr val="tx1">
                    <a:lumMod val="95000"/>
                    <a:lumOff val="5000"/>
                  </a:schemeClr>
                </a:solidFill>
                <a:latin typeface="Arial" panose="020B0604020202020204" pitchFamily="34" charset="0"/>
                <a:cs typeface="Arial" panose="020B0604020202020204" pitchFamily="34" charset="0"/>
              </a:rPr>
              <a:t>©2022 Mandiant</a:t>
            </a:r>
          </a:p>
        </p:txBody>
      </p:sp>
      <p:pic>
        <p:nvPicPr>
          <p:cNvPr id="7" name="Graphic 6">
            <a:extLst>
              <a:ext uri="{FF2B5EF4-FFF2-40B4-BE49-F238E27FC236}">
                <a16:creationId xmlns:a16="http://schemas.microsoft.com/office/drawing/2014/main" id="{54FDE02C-8DDE-4044-B176-E29733DDE11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6809" y="8848138"/>
            <a:ext cx="143933" cy="143933"/>
          </a:xfrm>
          <a:prstGeom prst="rect">
            <a:avLst/>
          </a:prstGeom>
        </p:spPr>
      </p:pic>
      <p:grpSp>
        <p:nvGrpSpPr>
          <p:cNvPr id="8" name="Group 7">
            <a:extLst>
              <a:ext uri="{FF2B5EF4-FFF2-40B4-BE49-F238E27FC236}">
                <a16:creationId xmlns:a16="http://schemas.microsoft.com/office/drawing/2014/main" id="{3E9E8C85-3D62-4EBF-8226-F7F34EEBDF13}"/>
              </a:ext>
            </a:extLst>
          </p:cNvPr>
          <p:cNvGrpSpPr/>
          <p:nvPr/>
        </p:nvGrpSpPr>
        <p:grpSpPr>
          <a:xfrm>
            <a:off x="260029" y="8784618"/>
            <a:ext cx="206584" cy="179791"/>
            <a:chOff x="1663255" y="2091113"/>
            <a:chExt cx="1096060" cy="953909"/>
          </a:xfrm>
        </p:grpSpPr>
        <p:sp>
          <p:nvSpPr>
            <p:cNvPr id="9" name="Freeform 21">
              <a:extLst>
                <a:ext uri="{FF2B5EF4-FFF2-40B4-BE49-F238E27FC236}">
                  <a16:creationId xmlns:a16="http://schemas.microsoft.com/office/drawing/2014/main" id="{1E3DDA70-66CE-4D4E-AAA4-C7F914BA3942}"/>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0" name="Freeform 22">
              <a:extLst>
                <a:ext uri="{FF2B5EF4-FFF2-40B4-BE49-F238E27FC236}">
                  <a16:creationId xmlns:a16="http://schemas.microsoft.com/office/drawing/2014/main" id="{A3A9DC0B-7028-4CCF-AD79-755EF7057F08}"/>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73329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884613" cy="458788"/>
          </a:xfrm>
          <a:prstGeom prst="rect">
            <a:avLst/>
          </a:prstGeom>
        </p:spPr>
        <p:txBody>
          <a:bodyPr vert="horz" lIns="91440" tIns="45720" rIns="91440" bIns="45720" rtlCol="0"/>
          <a:lstStyle>
            <a:lvl1pPr algn="l">
              <a:defRPr sz="1200" b="0" i="0">
                <a:latin typeface="Barlow"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Barlow" pitchFamily="2" charset="77"/>
              </a:defRPr>
            </a:lvl1pPr>
          </a:lstStyle>
          <a:p>
            <a:fld id="{FBAB8EFE-3024-F044-AA22-6269FC45A6AD}" type="datetimeFigureOut">
              <a:rPr lang="en-US" smtClean="0"/>
              <a:pPr/>
              <a:t>7/4/23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2" y="8589800"/>
            <a:ext cx="2971800" cy="458787"/>
          </a:xfrm>
          <a:prstGeom prst="rect">
            <a:avLst/>
          </a:prstGeom>
        </p:spPr>
        <p:txBody>
          <a:bodyPr vert="horz" lIns="91440" tIns="45720" rIns="91440" bIns="45720" rtlCol="0" anchor="b"/>
          <a:lstStyle>
            <a:lvl1pPr algn="r">
              <a:defRPr sz="1200" b="0" i="0">
                <a:latin typeface="Barlow" pitchFamily="2" charset="77"/>
              </a:defRPr>
            </a:lvl1pPr>
          </a:lstStyle>
          <a:p>
            <a:fld id="{10C22BD4-18F2-124C-BD80-65BCF421BEBB}" type="slidenum">
              <a:rPr lang="en-US" smtClean="0"/>
              <a:pPr/>
              <a:t>‹#›</a:t>
            </a:fld>
            <a:endParaRPr lang="en-US" dirty="0"/>
          </a:p>
        </p:txBody>
      </p:sp>
      <p:sp>
        <p:nvSpPr>
          <p:cNvPr id="8" name="Rectangle 7">
            <a:extLst>
              <a:ext uri="{FF2B5EF4-FFF2-40B4-BE49-F238E27FC236}">
                <a16:creationId xmlns:a16="http://schemas.microsoft.com/office/drawing/2014/main" id="{22CA4C35-23B9-4633-BB4D-A7B21C7DBB2C}"/>
              </a:ext>
            </a:extLst>
          </p:cNvPr>
          <p:cNvSpPr/>
          <p:nvPr/>
        </p:nvSpPr>
        <p:spPr>
          <a:xfrm>
            <a:off x="927914" y="8887492"/>
            <a:ext cx="872230" cy="92333"/>
          </a:xfrm>
          <a:prstGeom prst="rect">
            <a:avLst/>
          </a:prstGeom>
        </p:spPr>
        <p:txBody>
          <a:bodyPr wrap="square" lIns="0" tIns="0" rIns="0" bIns="0" anchor="ctr" anchorCtr="0">
            <a:spAutoFit/>
          </a:bodyPr>
          <a:lstStyle/>
          <a:p>
            <a:pPr algn="l"/>
            <a:r>
              <a:rPr lang="en-US" sz="600" b="0" i="0" dirty="0">
                <a:solidFill>
                  <a:schemeClr val="tx1">
                    <a:lumMod val="95000"/>
                    <a:lumOff val="5000"/>
                  </a:schemeClr>
                </a:solidFill>
                <a:latin typeface="Arial" panose="020B0604020202020204" pitchFamily="34" charset="0"/>
                <a:cs typeface="Arial" panose="020B0604020202020204" pitchFamily="34" charset="0"/>
              </a:rPr>
              <a:t>©2022 Mandiant</a:t>
            </a:r>
          </a:p>
        </p:txBody>
      </p:sp>
      <p:pic>
        <p:nvPicPr>
          <p:cNvPr id="9" name="Graphic 8">
            <a:extLst>
              <a:ext uri="{FF2B5EF4-FFF2-40B4-BE49-F238E27FC236}">
                <a16:creationId xmlns:a16="http://schemas.microsoft.com/office/drawing/2014/main" id="{3252835C-F77D-4A24-AA09-F14CCE3FBC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809" y="8848138"/>
            <a:ext cx="143933" cy="143933"/>
          </a:xfrm>
          <a:prstGeom prst="rect">
            <a:avLst/>
          </a:prstGeom>
        </p:spPr>
      </p:pic>
      <p:grpSp>
        <p:nvGrpSpPr>
          <p:cNvPr id="10" name="Group 9">
            <a:extLst>
              <a:ext uri="{FF2B5EF4-FFF2-40B4-BE49-F238E27FC236}">
                <a16:creationId xmlns:a16="http://schemas.microsoft.com/office/drawing/2014/main" id="{E6E1A818-C5CC-49AB-AD69-EFBF4BA830BC}"/>
              </a:ext>
            </a:extLst>
          </p:cNvPr>
          <p:cNvGrpSpPr/>
          <p:nvPr/>
        </p:nvGrpSpPr>
        <p:grpSpPr>
          <a:xfrm>
            <a:off x="260029" y="8784618"/>
            <a:ext cx="206584" cy="179791"/>
            <a:chOff x="1663255" y="2091113"/>
            <a:chExt cx="1096060" cy="953909"/>
          </a:xfrm>
        </p:grpSpPr>
        <p:sp>
          <p:nvSpPr>
            <p:cNvPr id="11" name="Freeform 21">
              <a:extLst>
                <a:ext uri="{FF2B5EF4-FFF2-40B4-BE49-F238E27FC236}">
                  <a16:creationId xmlns:a16="http://schemas.microsoft.com/office/drawing/2014/main" id="{A14863A3-0B15-4AD3-B8F1-A3963D244BD3}"/>
                </a:ext>
              </a:extLst>
            </p:cNvPr>
            <p:cNvSpPr/>
            <p:nvPr/>
          </p:nvSpPr>
          <p:spPr>
            <a:xfrm>
              <a:off x="2582903" y="2438908"/>
              <a:ext cx="176412" cy="606113"/>
            </a:xfrm>
            <a:custGeom>
              <a:avLst/>
              <a:gdLst>
                <a:gd name="connsiteX0" fmla="*/ 176481 w 176412"/>
                <a:gd name="connsiteY0" fmla="*/ 61 h 606113"/>
                <a:gd name="connsiteX1" fmla="*/ 68 w 176412"/>
                <a:gd name="connsiteY1" fmla="*/ 176226 h 606113"/>
                <a:gd name="connsiteX2" fmla="*/ 68 w 176412"/>
                <a:gd name="connsiteY2" fmla="*/ 176350 h 606113"/>
                <a:gd name="connsiteX3" fmla="*/ 68 w 176412"/>
                <a:gd name="connsiteY3" fmla="*/ 606175 h 606113"/>
                <a:gd name="connsiteX4" fmla="*/ 176481 w 176412"/>
                <a:gd name="connsiteY4" fmla="*/ 606175 h 606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12" h="606113">
                  <a:moveTo>
                    <a:pt x="176481" y="61"/>
                  </a:moveTo>
                  <a:cubicBezTo>
                    <a:pt x="79119" y="-7"/>
                    <a:pt x="137" y="78864"/>
                    <a:pt x="68" y="176226"/>
                  </a:cubicBezTo>
                  <a:cubicBezTo>
                    <a:pt x="68" y="176267"/>
                    <a:pt x="68" y="176308"/>
                    <a:pt x="68" y="176350"/>
                  </a:cubicBezTo>
                  <a:lnTo>
                    <a:pt x="68" y="606175"/>
                  </a:lnTo>
                  <a:lnTo>
                    <a:pt x="176481" y="606175"/>
                  </a:lnTo>
                  <a:close/>
                </a:path>
              </a:pathLst>
            </a:custGeom>
            <a:solidFill>
              <a:srgbClr val="231F20"/>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2" name="Freeform 22">
              <a:extLst>
                <a:ext uri="{FF2B5EF4-FFF2-40B4-BE49-F238E27FC236}">
                  <a16:creationId xmlns:a16="http://schemas.microsoft.com/office/drawing/2014/main" id="{E1FE35EA-9FA6-40B9-9BD5-E0F4385376FC}"/>
                </a:ext>
              </a:extLst>
            </p:cNvPr>
            <p:cNvSpPr/>
            <p:nvPr/>
          </p:nvSpPr>
          <p:spPr>
            <a:xfrm>
              <a:off x="1663255" y="2091113"/>
              <a:ext cx="1096060" cy="953909"/>
            </a:xfrm>
            <a:custGeom>
              <a:avLst/>
              <a:gdLst>
                <a:gd name="connsiteX0" fmla="*/ 1096129 w 1096060"/>
                <a:gd name="connsiteY0" fmla="*/ 210716 h 953909"/>
                <a:gd name="connsiteX1" fmla="*/ 1093272 w 1096060"/>
                <a:gd name="connsiteY1" fmla="*/ 210354 h 953909"/>
                <a:gd name="connsiteX2" fmla="*/ 1012376 w 1096060"/>
                <a:gd name="connsiteY2" fmla="*/ 222241 h 953909"/>
                <a:gd name="connsiteX3" fmla="*/ 916697 w 1096060"/>
                <a:gd name="connsiteY3" fmla="*/ 294126 h 953909"/>
                <a:gd name="connsiteX4" fmla="*/ 915297 w 1096060"/>
                <a:gd name="connsiteY4" fmla="*/ 295517 h 953909"/>
                <a:gd name="connsiteX5" fmla="*/ 855918 w 1096060"/>
                <a:gd name="connsiteY5" fmla="*/ 364507 h 953909"/>
                <a:gd name="connsiteX6" fmla="*/ 583018 w 1096060"/>
                <a:gd name="connsiteY6" fmla="*/ 739715 h 953909"/>
                <a:gd name="connsiteX7" fmla="*/ 478900 w 1096060"/>
                <a:gd name="connsiteY7" fmla="*/ 739715 h 953909"/>
                <a:gd name="connsiteX8" fmla="*/ 179138 w 1096060"/>
                <a:gd name="connsiteY8" fmla="*/ 327578 h 953909"/>
                <a:gd name="connsiteX9" fmla="*/ 179138 w 1096060"/>
                <a:gd name="connsiteY9" fmla="*/ 953971 h 953909"/>
                <a:gd name="connsiteX10" fmla="*/ 68 w 1096060"/>
                <a:gd name="connsiteY10" fmla="*/ 953971 h 953909"/>
                <a:gd name="connsiteX11" fmla="*/ 68 w 1096060"/>
                <a:gd name="connsiteY11" fmla="*/ 61 h 953909"/>
                <a:gd name="connsiteX12" fmla="*/ 140257 w 1096060"/>
                <a:gd name="connsiteY12" fmla="*/ 61 h 953909"/>
                <a:gd name="connsiteX13" fmla="*/ 530220 w 1096060"/>
                <a:gd name="connsiteY13" fmla="*/ 537747 h 953909"/>
                <a:gd name="connsiteX14" fmla="*/ 921574 w 1096060"/>
                <a:gd name="connsiteY14" fmla="*/ 61 h 953909"/>
                <a:gd name="connsiteX15" fmla="*/ 1096101 w 1096060"/>
                <a:gd name="connsiteY15" fmla="*/ 61 h 9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6060" h="953909">
                  <a:moveTo>
                    <a:pt x="1096129" y="210716"/>
                  </a:moveTo>
                  <a:lnTo>
                    <a:pt x="1093272" y="210354"/>
                  </a:lnTo>
                  <a:cubicBezTo>
                    <a:pt x="1065725" y="206605"/>
                    <a:pt x="1037680" y="210726"/>
                    <a:pt x="1012376" y="222241"/>
                  </a:cubicBezTo>
                  <a:cubicBezTo>
                    <a:pt x="976736" y="240761"/>
                    <a:pt x="944406" y="265051"/>
                    <a:pt x="916697" y="294126"/>
                  </a:cubicBezTo>
                  <a:lnTo>
                    <a:pt x="915297" y="295517"/>
                  </a:lnTo>
                  <a:cubicBezTo>
                    <a:pt x="893656" y="316856"/>
                    <a:pt x="873797" y="339929"/>
                    <a:pt x="855918" y="364507"/>
                  </a:cubicBezTo>
                  <a:lnTo>
                    <a:pt x="583018" y="739715"/>
                  </a:lnTo>
                  <a:lnTo>
                    <a:pt x="478900" y="739715"/>
                  </a:lnTo>
                  <a:lnTo>
                    <a:pt x="179138" y="327578"/>
                  </a:lnTo>
                  <a:lnTo>
                    <a:pt x="179138" y="953971"/>
                  </a:lnTo>
                  <a:lnTo>
                    <a:pt x="68" y="953971"/>
                  </a:lnTo>
                  <a:lnTo>
                    <a:pt x="68" y="61"/>
                  </a:lnTo>
                  <a:lnTo>
                    <a:pt x="140257" y="61"/>
                  </a:lnTo>
                  <a:lnTo>
                    <a:pt x="530220" y="537747"/>
                  </a:lnTo>
                  <a:lnTo>
                    <a:pt x="921574" y="61"/>
                  </a:lnTo>
                  <a:lnTo>
                    <a:pt x="1096101" y="61"/>
                  </a:lnTo>
                  <a:close/>
                </a:path>
              </a:pathLst>
            </a:custGeom>
            <a:solidFill>
              <a:srgbClr val="D6001C"/>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9845136"/>
      </p:ext>
    </p:extLst>
  </p:cSld>
  <p:clrMap bg1="lt1" tx1="dk1" bg2="lt2" tx2="dk2" accent1="accent1" accent2="accent2" accent3="accent3" accent4="accent4" accent5="accent5" accent6="accent6" hlink="hlink" folHlink="folHlink"/>
  <p:notesStyle>
    <a:lvl1pPr marL="0" algn="l" defTabSz="914156" rtl="0" eaLnBrk="1" latinLnBrk="0" hangingPunct="1">
      <a:defRPr sz="1200" b="0" i="0" kern="1200">
        <a:solidFill>
          <a:schemeClr val="tx1"/>
        </a:solidFill>
        <a:latin typeface="Barlow" pitchFamily="2" charset="77"/>
        <a:ea typeface="+mn-ea"/>
        <a:cs typeface="+mn-cs"/>
      </a:defRPr>
    </a:lvl1pPr>
    <a:lvl2pPr marL="457077" algn="l" defTabSz="914156" rtl="0" eaLnBrk="1" latinLnBrk="0" hangingPunct="1">
      <a:defRPr sz="1200" b="0" i="0" kern="1200">
        <a:solidFill>
          <a:schemeClr val="tx1"/>
        </a:solidFill>
        <a:latin typeface="Barlow" pitchFamily="2" charset="77"/>
        <a:ea typeface="+mn-ea"/>
        <a:cs typeface="+mn-cs"/>
      </a:defRPr>
    </a:lvl2pPr>
    <a:lvl3pPr marL="914156" algn="l" defTabSz="914156" rtl="0" eaLnBrk="1" latinLnBrk="0" hangingPunct="1">
      <a:defRPr sz="1200" b="0" i="0" kern="1200">
        <a:solidFill>
          <a:schemeClr val="tx1"/>
        </a:solidFill>
        <a:latin typeface="Barlow" pitchFamily="2" charset="77"/>
        <a:ea typeface="+mn-ea"/>
        <a:cs typeface="+mn-cs"/>
      </a:defRPr>
    </a:lvl3pPr>
    <a:lvl4pPr marL="1371234" algn="l" defTabSz="914156" rtl="0" eaLnBrk="1" latinLnBrk="0" hangingPunct="1">
      <a:defRPr sz="1200" b="0" i="0" kern="1200">
        <a:solidFill>
          <a:schemeClr val="tx1"/>
        </a:solidFill>
        <a:latin typeface="Barlow" pitchFamily="2" charset="77"/>
        <a:ea typeface="+mn-ea"/>
        <a:cs typeface="+mn-cs"/>
      </a:defRPr>
    </a:lvl4pPr>
    <a:lvl5pPr marL="1828312" algn="l" defTabSz="914156" rtl="0" eaLnBrk="1" latinLnBrk="0" hangingPunct="1">
      <a:defRPr sz="1200" b="0" i="0" kern="1200">
        <a:solidFill>
          <a:schemeClr val="tx1"/>
        </a:solidFill>
        <a:latin typeface="Barlow" pitchFamily="2" charset="77"/>
        <a:ea typeface="+mn-ea"/>
        <a:cs typeface="+mn-cs"/>
      </a:defRPr>
    </a:lvl5pPr>
    <a:lvl6pPr marL="2285389" algn="l" defTabSz="914156" rtl="0" eaLnBrk="1" latinLnBrk="0" hangingPunct="1">
      <a:defRPr sz="1200" kern="1200">
        <a:solidFill>
          <a:schemeClr val="tx1"/>
        </a:solidFill>
        <a:latin typeface="+mn-lt"/>
        <a:ea typeface="+mn-ea"/>
        <a:cs typeface="+mn-cs"/>
      </a:defRPr>
    </a:lvl6pPr>
    <a:lvl7pPr marL="2742468" algn="l" defTabSz="914156" rtl="0" eaLnBrk="1" latinLnBrk="0" hangingPunct="1">
      <a:defRPr sz="1200" kern="1200">
        <a:solidFill>
          <a:schemeClr val="tx1"/>
        </a:solidFill>
        <a:latin typeface="+mn-lt"/>
        <a:ea typeface="+mn-ea"/>
        <a:cs typeface="+mn-cs"/>
      </a:defRPr>
    </a:lvl7pPr>
    <a:lvl8pPr marL="3199546" algn="l" defTabSz="914156" rtl="0" eaLnBrk="1" latinLnBrk="0" hangingPunct="1">
      <a:defRPr sz="1200" kern="1200">
        <a:solidFill>
          <a:schemeClr val="tx1"/>
        </a:solidFill>
        <a:latin typeface="+mn-lt"/>
        <a:ea typeface="+mn-ea"/>
        <a:cs typeface="+mn-cs"/>
      </a:defRPr>
    </a:lvl8pPr>
    <a:lvl9pPr marL="3656625" algn="l" defTabSz="9141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9</a:t>
            </a:fld>
            <a:endParaRPr lang="en-US" dirty="0"/>
          </a:p>
        </p:txBody>
      </p:sp>
    </p:spTree>
    <p:extLst>
      <p:ext uri="{BB962C8B-B14F-4D97-AF65-F5344CB8AC3E}">
        <p14:creationId xmlns:p14="http://schemas.microsoft.com/office/powerpoint/2010/main" val="1260194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45</a:t>
            </a:fld>
            <a:endParaRPr lang="en-US" dirty="0"/>
          </a:p>
        </p:txBody>
      </p:sp>
    </p:spTree>
    <p:extLst>
      <p:ext uri="{BB962C8B-B14F-4D97-AF65-F5344CB8AC3E}">
        <p14:creationId xmlns:p14="http://schemas.microsoft.com/office/powerpoint/2010/main" val="88340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10</a:t>
            </a:fld>
            <a:endParaRPr lang="en-US" dirty="0"/>
          </a:p>
        </p:txBody>
      </p:sp>
    </p:spTree>
    <p:extLst>
      <p:ext uri="{BB962C8B-B14F-4D97-AF65-F5344CB8AC3E}">
        <p14:creationId xmlns:p14="http://schemas.microsoft.com/office/powerpoint/2010/main" val="407671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18</a:t>
            </a:fld>
            <a:endParaRPr lang="en-US" dirty="0"/>
          </a:p>
        </p:txBody>
      </p:sp>
    </p:spTree>
    <p:extLst>
      <p:ext uri="{BB962C8B-B14F-4D97-AF65-F5344CB8AC3E}">
        <p14:creationId xmlns:p14="http://schemas.microsoft.com/office/powerpoint/2010/main" val="605624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Mandiant, we partner with our customers to:</a:t>
            </a:r>
          </a:p>
          <a:p>
            <a:r>
              <a:rPr lang="en-GB"/>
              <a:t>Improve cyber risk readiness and resilience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We want to help you </a:t>
            </a:r>
            <a:r>
              <a:rPr lang="en-US" sz="1800" i="1">
                <a:solidFill>
                  <a:srgbClr val="55565A"/>
                </a:solidFill>
                <a:effectLst/>
                <a:latin typeface="Calibri Light" panose="020F0302020204030204" pitchFamily="34" charset="0"/>
                <a:ea typeface="Calibri" panose="020F0502020204030204" pitchFamily="34" charset="0"/>
              </a:rPr>
              <a:t>enhance your security posture through proactive testing and measurement of controls against the latest threats.</a:t>
            </a:r>
            <a:endParaRPr lang="en-US" sz="1800">
              <a:effectLst/>
              <a:latin typeface="Times New Roman" panose="02020603050405020304" pitchFamily="18" charset="0"/>
              <a:ea typeface="Calibri" panose="020F0502020204030204" pitchFamily="34" charset="0"/>
            </a:endParaRP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Drive efficient and effective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a:solidFill>
                  <a:srgbClr val="55565A"/>
                </a:solidFill>
                <a:effectLst/>
                <a:latin typeface="Calibri Light" panose="020F0302020204030204" pitchFamily="34" charset="0"/>
                <a:ea typeface="Calibri" panose="020F0502020204030204" pitchFamily="34" charset="0"/>
              </a:rPr>
              <a:t>So you can </a:t>
            </a:r>
            <a:r>
              <a:rPr lang="en-US" sz="1200" i="1">
                <a:solidFill>
                  <a:srgbClr val="55565A"/>
                </a:solidFill>
                <a:effectLst/>
                <a:latin typeface="Calibri Light" panose="020F0302020204030204" pitchFamily="34" charset="0"/>
                <a:ea typeface="Calibri" panose="020F0502020204030204" pitchFamily="34" charset="0"/>
              </a:rPr>
              <a:t>reduce the cost of security operations and improve operational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Reduce the business impact of a breach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By </a:t>
            </a:r>
            <a:r>
              <a:rPr lang="en-US" sz="1800" i="1">
                <a:solidFill>
                  <a:srgbClr val="55565A"/>
                </a:solidFill>
                <a:effectLst/>
                <a:latin typeface="Calibri Light" panose="020F0302020204030204" pitchFamily="34" charset="0"/>
                <a:ea typeface="Calibri" panose="020F0502020204030204" pitchFamily="34" charset="0"/>
              </a:rPr>
              <a:t>accelerating your response and minimizing the impact of a security breach, thus protecting your critical assets, brand value, and reputation against known and continually evolving threats.</a:t>
            </a:r>
            <a:endParaRPr lang="en-US" sz="1800">
              <a:effectLst/>
              <a:latin typeface="Times New Roman" panose="02020603050405020304" pitchFamily="18" charset="0"/>
              <a:ea typeface="Calibri" panose="020F0502020204030204" pitchFamily="34" charset="0"/>
            </a:endParaRPr>
          </a:p>
          <a:p>
            <a:r>
              <a:rPr lang="en-GB"/>
              <a:t>		</a:t>
            </a:r>
          </a:p>
        </p:txBody>
      </p:sp>
      <p:sp>
        <p:nvSpPr>
          <p:cNvPr id="4" name="Slide Number Placeholder 3"/>
          <p:cNvSpPr>
            <a:spLocks noGrp="1"/>
          </p:cNvSpPr>
          <p:nvPr>
            <p:ph type="sldNum" sz="quarter" idx="5"/>
          </p:nvPr>
        </p:nvSpPr>
        <p:spPr/>
        <p:txBody>
          <a:bodyPr/>
          <a:lstStyle/>
          <a:p>
            <a:fld id="{10C22BD4-18F2-124C-BD80-65BCF421BEBB}" type="slidenum">
              <a:rPr lang="en-US" smtClean="0"/>
              <a:t>35</a:t>
            </a:fld>
            <a:endParaRPr lang="en-US"/>
          </a:p>
        </p:txBody>
      </p:sp>
    </p:spTree>
    <p:extLst>
      <p:ext uri="{BB962C8B-B14F-4D97-AF65-F5344CB8AC3E}">
        <p14:creationId xmlns:p14="http://schemas.microsoft.com/office/powerpoint/2010/main" val="411370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Mandiant, we partner with our customers to:</a:t>
            </a:r>
          </a:p>
          <a:p>
            <a:r>
              <a:rPr lang="en-GB"/>
              <a:t>Improve cyber risk readiness and resilience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We want to help you </a:t>
            </a:r>
            <a:r>
              <a:rPr lang="en-US" sz="1800" i="1">
                <a:solidFill>
                  <a:srgbClr val="55565A"/>
                </a:solidFill>
                <a:effectLst/>
                <a:latin typeface="Calibri Light" panose="020F0302020204030204" pitchFamily="34" charset="0"/>
                <a:ea typeface="Calibri" panose="020F0502020204030204" pitchFamily="34" charset="0"/>
              </a:rPr>
              <a:t>enhance your security posture through proactive testing and measurement of controls against the latest threats.</a:t>
            </a:r>
            <a:endParaRPr lang="en-US" sz="1800">
              <a:effectLst/>
              <a:latin typeface="Times New Roman" panose="02020603050405020304" pitchFamily="18" charset="0"/>
              <a:ea typeface="Calibri" panose="020F0502020204030204" pitchFamily="34" charset="0"/>
            </a:endParaRP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Drive efficient and effective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a:solidFill>
                  <a:srgbClr val="55565A"/>
                </a:solidFill>
                <a:effectLst/>
                <a:latin typeface="Calibri Light" panose="020F0302020204030204" pitchFamily="34" charset="0"/>
                <a:ea typeface="Calibri" panose="020F0502020204030204" pitchFamily="34" charset="0"/>
              </a:rPr>
              <a:t>So you can </a:t>
            </a:r>
            <a:r>
              <a:rPr lang="en-US" sz="1200" i="1">
                <a:solidFill>
                  <a:srgbClr val="55565A"/>
                </a:solidFill>
                <a:effectLst/>
                <a:latin typeface="Calibri Light" panose="020F0302020204030204" pitchFamily="34" charset="0"/>
                <a:ea typeface="Calibri" panose="020F0502020204030204" pitchFamily="34" charset="0"/>
              </a:rPr>
              <a:t>reduce the cost of security operations and improve operational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Reduce the business impact of a breach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By </a:t>
            </a:r>
            <a:r>
              <a:rPr lang="en-US" sz="1800" i="1">
                <a:solidFill>
                  <a:srgbClr val="55565A"/>
                </a:solidFill>
                <a:effectLst/>
                <a:latin typeface="Calibri Light" panose="020F0302020204030204" pitchFamily="34" charset="0"/>
                <a:ea typeface="Calibri" panose="020F0502020204030204" pitchFamily="34" charset="0"/>
              </a:rPr>
              <a:t>accelerating your response and minimizing the impact of a security breach, thus protecting your critical assets, brand value, and reputation against known and continually evolving threats.</a:t>
            </a:r>
            <a:endParaRPr lang="en-US" sz="1800">
              <a:effectLst/>
              <a:latin typeface="Times New Roman" panose="02020603050405020304" pitchFamily="18" charset="0"/>
              <a:ea typeface="Calibri" panose="020F0502020204030204" pitchFamily="34" charset="0"/>
            </a:endParaRPr>
          </a:p>
          <a:p>
            <a:r>
              <a:rPr lang="en-GB"/>
              <a:t>		</a:t>
            </a:r>
          </a:p>
        </p:txBody>
      </p:sp>
      <p:sp>
        <p:nvSpPr>
          <p:cNvPr id="4" name="Slide Number Placeholder 3"/>
          <p:cNvSpPr>
            <a:spLocks noGrp="1"/>
          </p:cNvSpPr>
          <p:nvPr>
            <p:ph type="sldNum" sz="quarter" idx="5"/>
          </p:nvPr>
        </p:nvSpPr>
        <p:spPr/>
        <p:txBody>
          <a:bodyPr/>
          <a:lstStyle/>
          <a:p>
            <a:fld id="{10C22BD4-18F2-124C-BD80-65BCF421BEBB}" type="slidenum">
              <a:rPr lang="en-US" smtClean="0"/>
              <a:t>36</a:t>
            </a:fld>
            <a:endParaRPr lang="en-US"/>
          </a:p>
        </p:txBody>
      </p:sp>
    </p:spTree>
    <p:extLst>
      <p:ext uri="{BB962C8B-B14F-4D97-AF65-F5344CB8AC3E}">
        <p14:creationId xmlns:p14="http://schemas.microsoft.com/office/powerpoint/2010/main" val="330736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Mandiant, we partner with our customers to:</a:t>
            </a:r>
          </a:p>
          <a:p>
            <a:r>
              <a:rPr lang="en-GB"/>
              <a:t>Improve cyber risk readiness and resilience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We want to help you </a:t>
            </a:r>
            <a:r>
              <a:rPr lang="en-US" sz="1800" i="1">
                <a:solidFill>
                  <a:srgbClr val="55565A"/>
                </a:solidFill>
                <a:effectLst/>
                <a:latin typeface="Calibri Light" panose="020F0302020204030204" pitchFamily="34" charset="0"/>
                <a:ea typeface="Calibri" panose="020F0502020204030204" pitchFamily="34" charset="0"/>
              </a:rPr>
              <a:t>enhance your security posture through proactive testing and measurement of controls against the latest threats.</a:t>
            </a:r>
            <a:endParaRPr lang="en-US" sz="1800">
              <a:effectLst/>
              <a:latin typeface="Times New Roman" panose="02020603050405020304" pitchFamily="18" charset="0"/>
              <a:ea typeface="Calibri" panose="020F0502020204030204" pitchFamily="34" charset="0"/>
            </a:endParaRP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Drive efficient and effective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a:solidFill>
                  <a:srgbClr val="55565A"/>
                </a:solidFill>
                <a:effectLst/>
                <a:latin typeface="Calibri Light" panose="020F0302020204030204" pitchFamily="34" charset="0"/>
                <a:ea typeface="Calibri" panose="020F0502020204030204" pitchFamily="34" charset="0"/>
              </a:rPr>
              <a:t>So you can </a:t>
            </a:r>
            <a:r>
              <a:rPr lang="en-US" sz="1200" i="1">
                <a:solidFill>
                  <a:srgbClr val="55565A"/>
                </a:solidFill>
                <a:effectLst/>
                <a:latin typeface="Calibri Light" panose="020F0302020204030204" pitchFamily="34" charset="0"/>
                <a:ea typeface="Calibri" panose="020F0502020204030204" pitchFamily="34" charset="0"/>
              </a:rPr>
              <a:t>reduce the cost of security operations and improve operational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Reduce the business impact of a breach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a:solidFill>
                  <a:srgbClr val="55565A"/>
                </a:solidFill>
                <a:effectLst/>
                <a:latin typeface="Calibri Light" panose="020F0302020204030204" pitchFamily="34" charset="0"/>
                <a:ea typeface="Calibri" panose="020F0502020204030204" pitchFamily="34" charset="0"/>
              </a:rPr>
              <a:t>By </a:t>
            </a:r>
            <a:r>
              <a:rPr lang="en-US" sz="1800" i="1">
                <a:solidFill>
                  <a:srgbClr val="55565A"/>
                </a:solidFill>
                <a:effectLst/>
                <a:latin typeface="Calibri Light" panose="020F0302020204030204" pitchFamily="34" charset="0"/>
                <a:ea typeface="Calibri" panose="020F0502020204030204" pitchFamily="34" charset="0"/>
              </a:rPr>
              <a:t>accelerating your response and minimizing the impact of a security breach, thus protecting your critical assets, brand value, and reputation against known and continually evolving threats.</a:t>
            </a:r>
            <a:endParaRPr lang="en-US" sz="1800">
              <a:effectLst/>
              <a:latin typeface="Times New Roman" panose="02020603050405020304" pitchFamily="18" charset="0"/>
              <a:ea typeface="Calibri" panose="020F0502020204030204" pitchFamily="34" charset="0"/>
            </a:endParaRPr>
          </a:p>
          <a:p>
            <a:r>
              <a:rPr lang="en-GB"/>
              <a:t>		</a:t>
            </a:r>
          </a:p>
        </p:txBody>
      </p:sp>
      <p:sp>
        <p:nvSpPr>
          <p:cNvPr id="4" name="Slide Number Placeholder 3"/>
          <p:cNvSpPr>
            <a:spLocks noGrp="1"/>
          </p:cNvSpPr>
          <p:nvPr>
            <p:ph type="sldNum" sz="quarter" idx="5"/>
          </p:nvPr>
        </p:nvSpPr>
        <p:spPr/>
        <p:txBody>
          <a:bodyPr/>
          <a:lstStyle/>
          <a:p>
            <a:fld id="{10C22BD4-18F2-124C-BD80-65BCF421BEBB}" type="slidenum">
              <a:rPr lang="en-US" smtClean="0"/>
              <a:t>37</a:t>
            </a:fld>
            <a:endParaRPr lang="en-US"/>
          </a:p>
        </p:txBody>
      </p:sp>
    </p:spTree>
    <p:extLst>
      <p:ext uri="{BB962C8B-B14F-4D97-AF65-F5344CB8AC3E}">
        <p14:creationId xmlns:p14="http://schemas.microsoft.com/office/powerpoint/2010/main" val="313656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38</a:t>
            </a:fld>
            <a:endParaRPr lang="en-US" dirty="0"/>
          </a:p>
        </p:txBody>
      </p:sp>
    </p:spTree>
    <p:extLst>
      <p:ext uri="{BB962C8B-B14F-4D97-AF65-F5344CB8AC3E}">
        <p14:creationId xmlns:p14="http://schemas.microsoft.com/office/powerpoint/2010/main" val="42595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42</a:t>
            </a:fld>
            <a:endParaRPr lang="en-US" dirty="0"/>
          </a:p>
        </p:txBody>
      </p:sp>
    </p:spTree>
    <p:extLst>
      <p:ext uri="{BB962C8B-B14F-4D97-AF65-F5344CB8AC3E}">
        <p14:creationId xmlns:p14="http://schemas.microsoft.com/office/powerpoint/2010/main" val="223454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22BD4-18F2-124C-BD80-65BCF421BEBB}" type="slidenum">
              <a:rPr lang="en-US" smtClean="0"/>
              <a:pPr/>
              <a:t>43</a:t>
            </a:fld>
            <a:endParaRPr lang="en-US" dirty="0"/>
          </a:p>
        </p:txBody>
      </p:sp>
    </p:spTree>
    <p:extLst>
      <p:ext uri="{BB962C8B-B14F-4D97-AF65-F5344CB8AC3E}">
        <p14:creationId xmlns:p14="http://schemas.microsoft.com/office/powerpoint/2010/main" val="3006755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8EBD5-9A16-C1CF-E3BA-8934A0F617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57"/>
          <a:stretch/>
        </p:blipFill>
        <p:spPr bwMode="ltGray">
          <a:xfrm>
            <a:off x="-1" y="-58189"/>
            <a:ext cx="12192001" cy="6916189"/>
          </a:xfrm>
          <a:prstGeom prst="rect">
            <a:avLst/>
          </a:prstGeom>
        </p:spPr>
      </p:pic>
      <p:sp>
        <p:nvSpPr>
          <p:cNvPr id="2" name="Title 1">
            <a:extLst>
              <a:ext uri="{FF2B5EF4-FFF2-40B4-BE49-F238E27FC236}">
                <a16:creationId xmlns:a16="http://schemas.microsoft.com/office/drawing/2014/main" id="{8573E798-CE4D-5C44-9F39-6F10266462D2}"/>
              </a:ext>
            </a:extLst>
          </p:cNvPr>
          <p:cNvSpPr>
            <a:spLocks noGrp="1"/>
          </p:cNvSpPr>
          <p:nvPr>
            <p:ph type="title" hasCustomPrompt="1"/>
          </p:nvPr>
        </p:nvSpPr>
        <p:spPr bwMode="gray">
          <a:xfrm>
            <a:off x="609601" y="2711833"/>
            <a:ext cx="10972799" cy="655576"/>
          </a:xfrm>
          <a:prstGeom prst="rect">
            <a:avLst/>
          </a:prstGeom>
        </p:spPr>
        <p:txBody>
          <a:bodyPr lIns="0" tIns="0" rIns="0" bIns="0" anchor="b" anchorCtr="0">
            <a:noAutofit/>
          </a:bodyPr>
          <a:lstStyle>
            <a:lvl1pPr>
              <a:defRPr lang="en-US" sz="4200" b="0" i="0" kern="1200" spc="0" baseline="0" dirty="0">
                <a:solidFill>
                  <a:schemeClr val="bg1"/>
                </a:solidFill>
                <a:latin typeface="+mn-lt"/>
                <a:ea typeface="+mj-ea"/>
                <a:cs typeface="+mj-cs"/>
              </a:defRPr>
            </a:lvl1pPr>
          </a:lstStyle>
          <a:p>
            <a:r>
              <a:rPr lang="en-US" dirty="0"/>
              <a:t>Click to Edit Headline</a:t>
            </a:r>
          </a:p>
        </p:txBody>
      </p:sp>
      <p:sp>
        <p:nvSpPr>
          <p:cNvPr id="15" name="Text Placeholder 5">
            <a:extLst>
              <a:ext uri="{FF2B5EF4-FFF2-40B4-BE49-F238E27FC236}">
                <a16:creationId xmlns:a16="http://schemas.microsoft.com/office/drawing/2014/main" id="{2CBC350D-1F58-644B-AA52-ECC126BC9EEE}"/>
              </a:ext>
            </a:extLst>
          </p:cNvPr>
          <p:cNvSpPr>
            <a:spLocks noGrp="1"/>
          </p:cNvSpPr>
          <p:nvPr>
            <p:ph type="body" sz="quarter" idx="15" hasCustomPrompt="1"/>
          </p:nvPr>
        </p:nvSpPr>
        <p:spPr bwMode="gray">
          <a:xfrm>
            <a:off x="609602" y="3490592"/>
            <a:ext cx="10972798"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mn-cs"/>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24" name="Subtitle 2">
            <a:extLst>
              <a:ext uri="{FF2B5EF4-FFF2-40B4-BE49-F238E27FC236}">
                <a16:creationId xmlns:a16="http://schemas.microsoft.com/office/drawing/2014/main" id="{A0D27376-E15B-B548-8064-664308EC64CB}"/>
              </a:ext>
            </a:extLst>
          </p:cNvPr>
          <p:cNvSpPr>
            <a:spLocks noGrp="1"/>
          </p:cNvSpPr>
          <p:nvPr>
            <p:ph type="subTitle" idx="1" hasCustomPrompt="1"/>
          </p:nvPr>
        </p:nvSpPr>
        <p:spPr bwMode="gray">
          <a:xfrm>
            <a:off x="609602" y="4242331"/>
            <a:ext cx="2892735" cy="260625"/>
          </a:xfrm>
        </p:spPr>
        <p:txBody>
          <a:bodyPr lIns="0">
            <a:noAutofit/>
          </a:bodyPr>
          <a:lstStyle>
            <a:lvl1pPr marL="0" indent="0" algn="l">
              <a:buNone/>
              <a:defRPr sz="1300" b="0" i="0">
                <a:solidFill>
                  <a:schemeClr val="bg1"/>
                </a:solidFill>
                <a:latin typeface="Barlow" pitchFamily="2" charset="77"/>
                <a:cs typeface="Calibri" panose="020F050202020403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Presenter’s Name</a:t>
            </a:r>
          </a:p>
        </p:txBody>
      </p:sp>
      <p:sp>
        <p:nvSpPr>
          <p:cNvPr id="6" name="Text Placeholder 5">
            <a:extLst>
              <a:ext uri="{FF2B5EF4-FFF2-40B4-BE49-F238E27FC236}">
                <a16:creationId xmlns:a16="http://schemas.microsoft.com/office/drawing/2014/main" id="{22EC384A-D430-8B49-B864-BD240AACD961}"/>
              </a:ext>
            </a:extLst>
          </p:cNvPr>
          <p:cNvSpPr>
            <a:spLocks noGrp="1"/>
          </p:cNvSpPr>
          <p:nvPr>
            <p:ph type="body" sz="quarter" idx="16" hasCustomPrompt="1"/>
          </p:nvPr>
        </p:nvSpPr>
        <p:spPr bwMode="gray">
          <a:xfrm>
            <a:off x="609601" y="4583926"/>
            <a:ext cx="2892056" cy="485775"/>
          </a:xfrm>
        </p:spPr>
        <p:txBody>
          <a:bodyPr lIns="0">
            <a:noAutofit/>
          </a:bodyPr>
          <a:lstStyle>
            <a:lvl1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chemeClr val="bg1"/>
                </a:solidFill>
                <a:latin typeface="Barlow" pitchFamily="2" charset="77"/>
                <a:ea typeface="+mn-ea"/>
                <a:cs typeface="Calibri Light" panose="020F0302020204030204" pitchFamily="34" charset="0"/>
              </a:defRPr>
            </a:lvl1pPr>
            <a:lvl2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2pPr>
            <a:lvl3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3pPr>
            <a:lvl4pPr marL="0" indent="0" algn="l" defTabSz="914354" rtl="0" eaLnBrk="1" latinLnBrk="0" hangingPunct="1">
              <a:lnSpc>
                <a:spcPct val="90000"/>
              </a:lnSpc>
              <a:spcBef>
                <a:spcPts val="1000"/>
              </a:spcBef>
              <a:buFont typeface="Arial" panose="020B0604020202020204" pitchFamily="34" charset="0"/>
              <a:buNone/>
              <a:defRPr lang="en-US" sz="1051" b="0" i="0" kern="1200" dirty="0" smtClean="0">
                <a:solidFill>
                  <a:srgbClr val="FFFFFF">
                    <a:alpha val="65000"/>
                  </a:srgbClr>
                </a:solidFill>
                <a:latin typeface="Calibri Light" panose="020F0302020204030204" pitchFamily="34" charset="0"/>
                <a:ea typeface="+mn-ea"/>
                <a:cs typeface="Calibri Light" panose="020F0302020204030204" pitchFamily="34" charset="0"/>
              </a:defRPr>
            </a:lvl4pPr>
            <a:lvl5pPr marL="0" indent="0" algn="l" defTabSz="914354" rtl="0" eaLnBrk="1" latinLnBrk="0" hangingPunct="1">
              <a:lnSpc>
                <a:spcPct val="90000"/>
              </a:lnSpc>
              <a:spcBef>
                <a:spcPts val="1000"/>
              </a:spcBef>
              <a:buFont typeface="Arial" panose="020B0604020202020204" pitchFamily="34" charset="0"/>
              <a:buNone/>
              <a:defRPr lang="en-US" sz="1051" b="0" i="0" kern="1200" dirty="0">
                <a:solidFill>
                  <a:srgbClr val="FFFFFF">
                    <a:alpha val="65000"/>
                  </a:srgbClr>
                </a:solidFill>
                <a:latin typeface="Calibri Light" panose="020F0302020204030204" pitchFamily="34" charset="0"/>
                <a:ea typeface="+mn-ea"/>
                <a:cs typeface="Calibri Light" panose="020F0302020204030204" pitchFamily="34" charset="0"/>
              </a:defRPr>
            </a:lvl5pPr>
          </a:lstStyle>
          <a:p>
            <a:pPr lvl="0"/>
            <a:r>
              <a:rPr lang="en-US" dirty="0"/>
              <a:t>Click to edit Presenter’s Title</a:t>
            </a:r>
          </a:p>
        </p:txBody>
      </p:sp>
      <p:pic>
        <p:nvPicPr>
          <p:cNvPr id="3" name="Graphic 2">
            <a:extLst>
              <a:ext uri="{FF2B5EF4-FFF2-40B4-BE49-F238E27FC236}">
                <a16:creationId xmlns:a16="http://schemas.microsoft.com/office/drawing/2014/main" id="{834C68D1-DAA0-F7D2-65DA-D737983420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1645435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Wide Image">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EDEFE82-0490-3F49-B6CB-9E0166A11B4E}"/>
              </a:ext>
            </a:extLst>
          </p:cNvPr>
          <p:cNvSpPr>
            <a:spLocks noGrp="1"/>
          </p:cNvSpPr>
          <p:nvPr>
            <p:ph type="body" sz="quarter" idx="19" hasCustomPrompt="1"/>
          </p:nvPr>
        </p:nvSpPr>
        <p:spPr>
          <a:xfrm>
            <a:off x="612648" y="1625224"/>
            <a:ext cx="3211291"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3" name="Picture Placeholder 2">
            <a:extLst>
              <a:ext uri="{FF2B5EF4-FFF2-40B4-BE49-F238E27FC236}">
                <a16:creationId xmlns:a16="http://schemas.microsoft.com/office/drawing/2014/main" id="{0EEE7090-BF2A-D14E-91DD-E398A8077E5E}"/>
              </a:ext>
            </a:extLst>
          </p:cNvPr>
          <p:cNvSpPr>
            <a:spLocks noGrp="1"/>
          </p:cNvSpPr>
          <p:nvPr>
            <p:ph type="pic" sz="quarter" idx="16" hasCustomPrompt="1"/>
          </p:nvPr>
        </p:nvSpPr>
        <p:spPr>
          <a:xfrm>
            <a:off x="4163972" y="-7936"/>
            <a:ext cx="8022773" cy="6865937"/>
          </a:xfrm>
          <a:solidFill>
            <a:schemeClr val="tx2"/>
          </a:solidFill>
        </p:spPr>
        <p:txBody>
          <a:bodyPr rIns="0" anchor="ctr">
            <a:normAutofit/>
          </a:bodyPr>
          <a:lstStyle>
            <a:lvl1pPr algn="ctr">
              <a:defRPr sz="1200" b="0" i="0">
                <a:solidFill>
                  <a:schemeClr val="tx1"/>
                </a:solidFill>
                <a:latin typeface="Barlow" pitchFamily="2" charset="77"/>
              </a:defRPr>
            </a:lvl1pPr>
          </a:lstStyle>
          <a:p>
            <a:r>
              <a:rPr lang="en-US" dirty="0"/>
              <a:t>To insert an image, </a:t>
            </a:r>
            <a:br>
              <a:rPr lang="en-US" dirty="0"/>
            </a:br>
            <a:r>
              <a:rPr lang="en-US" dirty="0"/>
              <a:t>click on the photo icon below</a:t>
            </a:r>
          </a:p>
        </p:txBody>
      </p:sp>
      <p:sp>
        <p:nvSpPr>
          <p:cNvPr id="19" name="Slide Number Placeholder 5">
            <a:extLst>
              <a:ext uri="{FF2B5EF4-FFF2-40B4-BE49-F238E27FC236}">
                <a16:creationId xmlns:a16="http://schemas.microsoft.com/office/drawing/2014/main" id="{129A8BDB-39E6-478F-B64A-7C567C40F39B}"/>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79EADCD4-F1A1-4355-66C3-590CEC378C68}"/>
              </a:ext>
            </a:extLst>
          </p:cNvPr>
          <p:cNvSpPr>
            <a:spLocks noGrp="1"/>
          </p:cNvSpPr>
          <p:nvPr>
            <p:ph type="title" hasCustomPrompt="1"/>
          </p:nvPr>
        </p:nvSpPr>
        <p:spPr>
          <a:xfrm>
            <a:off x="612648" y="208788"/>
            <a:ext cx="3237992"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0" name="Text Placeholder 2">
            <a:extLst>
              <a:ext uri="{FF2B5EF4-FFF2-40B4-BE49-F238E27FC236}">
                <a16:creationId xmlns:a16="http://schemas.microsoft.com/office/drawing/2014/main" id="{9F9CD361-795A-43C9-0F4D-84CA30ED13EF}"/>
              </a:ext>
            </a:extLst>
          </p:cNvPr>
          <p:cNvSpPr>
            <a:spLocks noGrp="1"/>
          </p:cNvSpPr>
          <p:nvPr>
            <p:ph type="body" sz="quarter" idx="24" hasCustomPrompt="1"/>
          </p:nvPr>
        </p:nvSpPr>
        <p:spPr>
          <a:xfrm>
            <a:off x="611189" y="345948"/>
            <a:ext cx="3229291"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263749924"/>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Bullets-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EEA6F0-62E2-4E1A-BE1F-2BCD91D797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8115300" y="0"/>
            <a:ext cx="4076700" cy="6858000"/>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1580484501"/>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Bullets-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2F8F9-9962-053D-A077-5FFABE4FE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8115298" y="1"/>
            <a:ext cx="4076702" cy="6857999"/>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06697849"/>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Text-Bullets-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5662EC-673A-0D08-CF28-3896B51121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8115300" y="0"/>
            <a:ext cx="4076700" cy="6858000"/>
          </a:xfrm>
          <a:prstGeom prst="rect">
            <a:avLst/>
          </a:prstGeom>
        </p:spPr>
      </p:pic>
      <p:sp>
        <p:nvSpPr>
          <p:cNvPr id="4" name="Text Placeholder 3">
            <a:extLst>
              <a:ext uri="{FF2B5EF4-FFF2-40B4-BE49-F238E27FC236}">
                <a16:creationId xmlns:a16="http://schemas.microsoft.com/office/drawing/2014/main" id="{1D662C25-4247-E04C-BA51-9581B188A2C8}"/>
              </a:ext>
            </a:extLst>
          </p:cNvPr>
          <p:cNvSpPr>
            <a:spLocks noGrp="1"/>
          </p:cNvSpPr>
          <p:nvPr>
            <p:ph type="body" sz="quarter" idx="16" hasCustomPrompt="1"/>
          </p:nvPr>
        </p:nvSpPr>
        <p:spPr bwMode="gray">
          <a:xfrm>
            <a:off x="8697921" y="956440"/>
            <a:ext cx="3044899" cy="4704794"/>
          </a:xfrm>
        </p:spPr>
        <p:txBody>
          <a:bodyPr lIns="0">
            <a:noAutofit/>
          </a:bodyPr>
          <a:lstStyle>
            <a:lvl1pPr marL="0" indent="0">
              <a:buClr>
                <a:srgbClr val="E00600"/>
              </a:buClr>
              <a:buFontTx/>
              <a:buNone/>
              <a:defRPr sz="2000" b="1" i="0">
                <a:solidFill>
                  <a:schemeClr val="tx2"/>
                </a:solidFill>
                <a:latin typeface="Barlow SemiBold" pitchFamily="2" charset="77"/>
                <a:cs typeface="Calibri" panose="020F0502020204030204" pitchFamily="34" charset="0"/>
              </a:defRPr>
            </a:lvl1pPr>
            <a:lvl2pPr marL="120645" indent="-114294">
              <a:buClr>
                <a:schemeClr val="tx2"/>
              </a:buClr>
              <a:tabLst/>
              <a:defRPr sz="1600" b="0" i="0">
                <a:solidFill>
                  <a:schemeClr val="tx2"/>
                </a:solidFill>
                <a:latin typeface="Barlow" pitchFamily="2" charset="77"/>
                <a:cs typeface="Calibri" panose="020F0502020204030204" pitchFamily="34" charset="0"/>
              </a:defRPr>
            </a:lvl2pPr>
            <a:lvl3pPr marL="346075" indent="-177800">
              <a:buClr>
                <a:schemeClr val="tx2"/>
              </a:buClr>
              <a:defRPr b="0" i="0">
                <a:solidFill>
                  <a:schemeClr val="tx2"/>
                </a:solidFill>
                <a:latin typeface="Barlow Light" pitchFamily="2" charset="77"/>
              </a:defRPr>
            </a:lvl3pPr>
          </a:lstStyle>
          <a:p>
            <a:pPr lvl="0"/>
            <a:r>
              <a:rPr lang="en-US" dirty="0"/>
              <a:t>Click to edit bullet text</a:t>
            </a:r>
          </a:p>
          <a:p>
            <a:pPr lvl="1"/>
            <a:r>
              <a:rPr lang="en-US" dirty="0"/>
              <a:t>Sub-bullet style</a:t>
            </a:r>
          </a:p>
          <a:p>
            <a:pPr lvl="2"/>
            <a:r>
              <a:rPr lang="en-US" dirty="0"/>
              <a:t>Sub-bullet</a:t>
            </a:r>
          </a:p>
        </p:txBody>
      </p:sp>
      <p:sp>
        <p:nvSpPr>
          <p:cNvPr id="17" name="Text Placeholder 2">
            <a:extLst>
              <a:ext uri="{FF2B5EF4-FFF2-40B4-BE49-F238E27FC236}">
                <a16:creationId xmlns:a16="http://schemas.microsoft.com/office/drawing/2014/main" id="{E628241E-35A8-4242-8E1F-3D01733AB70D}"/>
              </a:ext>
            </a:extLst>
          </p:cNvPr>
          <p:cNvSpPr>
            <a:spLocks noGrp="1"/>
          </p:cNvSpPr>
          <p:nvPr>
            <p:ph type="body" sz="quarter" idx="19" hasCustomPrompt="1"/>
          </p:nvPr>
        </p:nvSpPr>
        <p:spPr>
          <a:xfrm>
            <a:off x="612648" y="1627632"/>
            <a:ext cx="7070369" cy="4347840"/>
          </a:xfrm>
        </p:spPr>
        <p:txBody>
          <a:bodyPr/>
          <a:lstStyle>
            <a:lvl1pPr>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0" name="Slide Number Placeholder 5">
            <a:extLst>
              <a:ext uri="{FF2B5EF4-FFF2-40B4-BE49-F238E27FC236}">
                <a16:creationId xmlns:a16="http://schemas.microsoft.com/office/drawing/2014/main" id="{A29DEBB5-4A87-81AD-1B64-CE8A768094D9}"/>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11" name="TextBox 10">
            <a:extLst>
              <a:ext uri="{FF2B5EF4-FFF2-40B4-BE49-F238E27FC236}">
                <a16:creationId xmlns:a16="http://schemas.microsoft.com/office/drawing/2014/main" id="{E1A6DBE0-9B26-3814-36A8-93EAC362834F}"/>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sp>
        <p:nvSpPr>
          <p:cNvPr id="12" name="Title 1">
            <a:extLst>
              <a:ext uri="{FF2B5EF4-FFF2-40B4-BE49-F238E27FC236}">
                <a16:creationId xmlns:a16="http://schemas.microsoft.com/office/drawing/2014/main" id="{01013906-2BA7-B846-1869-F6298710DEDF}"/>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3" name="Text Placeholder 4">
            <a:extLst>
              <a:ext uri="{FF2B5EF4-FFF2-40B4-BE49-F238E27FC236}">
                <a16:creationId xmlns:a16="http://schemas.microsoft.com/office/drawing/2014/main" id="{2C07394B-3997-4BBA-D882-5DDF027233E5}"/>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4" name="Text Placeholder 2">
            <a:extLst>
              <a:ext uri="{FF2B5EF4-FFF2-40B4-BE49-F238E27FC236}">
                <a16:creationId xmlns:a16="http://schemas.microsoft.com/office/drawing/2014/main" id="{A5FDC972-FC84-D372-E161-7FFE097FD3E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1372380279"/>
      </p:ext>
    </p:extLst>
  </p:cSld>
  <p:clrMapOvr>
    <a:masterClrMapping/>
  </p:clrMapOvr>
  <p:extLst>
    <p:ext uri="{DCECCB84-F9BA-43D5-87BE-67443E8EF086}">
      <p15:sldGuideLst xmlns:p15="http://schemas.microsoft.com/office/powerpoint/2012/main">
        <p15:guide id="1" pos="384" userDrawn="1">
          <p15:clr>
            <a:srgbClr val="FBAE40"/>
          </p15:clr>
        </p15:guide>
        <p15:guide id="2" pos="511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1">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69920D7-CFF2-BEC4-E47B-8A28E3B617D8}"/>
              </a:ext>
            </a:extLst>
          </p:cNvPr>
          <p:cNvSpPr/>
          <p:nvPr userDrawn="1"/>
        </p:nvSpPr>
        <p:spPr bwMode="gray">
          <a:xfrm>
            <a:off x="1803025" y="2051054"/>
            <a:ext cx="2634742" cy="2382605"/>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3">
            <a:extLst>
              <a:ext uri="{FF2B5EF4-FFF2-40B4-BE49-F238E27FC236}">
                <a16:creationId xmlns:a16="http://schemas.microsoft.com/office/drawing/2014/main" id="{C21D20D1-85CB-DA4F-9563-672D82C847A6}"/>
              </a:ext>
            </a:extLst>
          </p:cNvPr>
          <p:cNvSpPr>
            <a:spLocks noGrp="1"/>
          </p:cNvSpPr>
          <p:nvPr>
            <p:ph type="pic" sz="quarter" idx="10" hasCustomPrompt="1"/>
          </p:nvPr>
        </p:nvSpPr>
        <p:spPr>
          <a:xfrm>
            <a:off x="1991349" y="223833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5220294"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5224413"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1" name="Text Placeholder 2">
            <a:extLst>
              <a:ext uri="{FF2B5EF4-FFF2-40B4-BE49-F238E27FC236}">
                <a16:creationId xmlns:a16="http://schemas.microsoft.com/office/drawing/2014/main" id="{A55AF138-83FD-E995-606F-AAD795666E06}"/>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47393616"/>
      </p:ext>
    </p:extLst>
  </p:cSld>
  <p:clrMapOvr>
    <a:masterClrMapping/>
  </p:clrMapOvr>
  <p:extLst>
    <p:ext uri="{DCECCB84-F9BA-43D5-87BE-67443E8EF086}">
      <p15:sldGuideLst xmlns:p15="http://schemas.microsoft.com/office/powerpoint/2012/main">
        <p15:guide id="1" pos="1752" userDrawn="1">
          <p15:clr>
            <a:srgbClr val="FBAE40"/>
          </p15:clr>
        </p15:guide>
        <p15:guide id="2" orient="horz" pos="28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stimonial-2">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E4DF6DE-363D-5C18-03A4-5278216C2D84}"/>
              </a:ext>
            </a:extLst>
          </p:cNvPr>
          <p:cNvSpPr/>
          <p:nvPr userDrawn="1"/>
        </p:nvSpPr>
        <p:spPr bwMode="gray">
          <a:xfrm>
            <a:off x="2181830" y="2439384"/>
            <a:ext cx="2634742" cy="2382605"/>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5220294"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5224413"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1" name="Text Placeholder 2">
            <a:extLst>
              <a:ext uri="{FF2B5EF4-FFF2-40B4-BE49-F238E27FC236}">
                <a16:creationId xmlns:a16="http://schemas.microsoft.com/office/drawing/2014/main" id="{4F36FA69-C479-59AA-A4B7-F4EF19C65763}"/>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10" name="Picture Placeholder 3">
            <a:extLst>
              <a:ext uri="{FF2B5EF4-FFF2-40B4-BE49-F238E27FC236}">
                <a16:creationId xmlns:a16="http://schemas.microsoft.com/office/drawing/2014/main" id="{E7824016-2ABA-7A89-13D1-BA4D3857C9DD}"/>
              </a:ext>
            </a:extLst>
          </p:cNvPr>
          <p:cNvSpPr>
            <a:spLocks noGrp="1"/>
          </p:cNvSpPr>
          <p:nvPr>
            <p:ph type="pic" sz="quarter" idx="25" hasCustomPrompt="1"/>
          </p:nvPr>
        </p:nvSpPr>
        <p:spPr>
          <a:xfrm>
            <a:off x="1991349" y="223928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Tree>
    <p:extLst>
      <p:ext uri="{BB962C8B-B14F-4D97-AF65-F5344CB8AC3E}">
        <p14:creationId xmlns:p14="http://schemas.microsoft.com/office/powerpoint/2010/main" val="2068119217"/>
      </p:ext>
    </p:extLst>
  </p:cSld>
  <p:clrMapOvr>
    <a:masterClrMapping/>
  </p:clrMapOvr>
  <p:extLst>
    <p:ext uri="{DCECCB84-F9BA-43D5-87BE-67443E8EF086}">
      <p15:sldGuideLst xmlns:p15="http://schemas.microsoft.com/office/powerpoint/2012/main">
        <p15:guide id="1" pos="17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Thank You">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4D615-D9D3-8AD5-3914-BD9D50296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57"/>
          <a:stretch/>
        </p:blipFill>
        <p:spPr bwMode="ltGray">
          <a:xfrm>
            <a:off x="-1" y="-58189"/>
            <a:ext cx="12192001"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0" y="2807170"/>
            <a:ext cx="10972800" cy="655575"/>
          </a:xfrm>
          <a:prstGeom prst="rect">
            <a:avLst/>
          </a:prstGeom>
        </p:spPr>
        <p:txBody>
          <a:bodyPr lIns="0" tIns="0" rIns="0" bIns="0" anchor="t" anchorCtr="0">
            <a:noAutofit/>
          </a:bodyPr>
          <a:lstStyle>
            <a:lvl1pPr>
              <a:defRPr lang="en-US" sz="4200" b="0" i="0" kern="1200" spc="0" baseline="0" dirty="0">
                <a:solidFill>
                  <a:schemeClr val="bg1"/>
                </a:solidFill>
                <a:latin typeface="+mj-lt"/>
                <a:ea typeface="+mj-ea"/>
                <a:cs typeface="Calibri" panose="020F0502020204030204" pitchFamily="34" charset="0"/>
              </a:defRPr>
            </a:lvl1pPr>
          </a:lstStyle>
          <a:p>
            <a:r>
              <a:rPr lang="en-US" dirty="0"/>
              <a:t>Thank You</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0" y="3733711"/>
            <a:ext cx="10961307" cy="461962"/>
          </a:xfrm>
        </p:spPr>
        <p:txBody>
          <a:bodyPr lIns="0" tIns="0" rIns="0" bIns="0">
            <a:noAutofit/>
          </a:bodyPr>
          <a:lstStyle>
            <a:lvl1pPr marL="0" indent="0" algn="l" defTabSz="914400"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mj-lt"/>
                <a:ea typeface="+mn-ea"/>
                <a:cs typeface="Calibri" panose="020F0502020204030204" pitchFamily="34" charset="0"/>
              </a:defRPr>
            </a:lvl1pPr>
          </a:lstStyle>
          <a:p>
            <a:pPr marL="0" lvl="0" indent="0" algn="l" defTabSz="914400" rtl="0" eaLnBrk="1" latinLnBrk="0" hangingPunct="1">
              <a:lnSpc>
                <a:spcPct val="120000"/>
              </a:lnSpc>
              <a:spcBef>
                <a:spcPts val="1000"/>
              </a:spcBef>
              <a:buFont typeface="Arial" panose="020B0604020202020204" pitchFamily="34" charset="0"/>
              <a:buNone/>
            </a:pPr>
            <a:r>
              <a:rPr lang="en-US"/>
              <a:t>Click to edit subhead </a:t>
            </a:r>
          </a:p>
        </p:txBody>
      </p:sp>
      <p:pic>
        <p:nvPicPr>
          <p:cNvPr id="2" name="Graphic 1">
            <a:extLst>
              <a:ext uri="{FF2B5EF4-FFF2-40B4-BE49-F238E27FC236}">
                <a16:creationId xmlns:a16="http://schemas.microsoft.com/office/drawing/2014/main" id="{57E67502-957D-B03B-1DE8-73837F4F48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4102484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B2839-4E4A-5083-3B60-0152AB077F0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0801FEC9-F7E3-95AF-E0B6-C5A57E7D68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543267350"/>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06A314-DD3F-BBC8-3990-5B076399D49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smtClean="0">
                <a:solidFill>
                  <a:schemeClr val="bg1"/>
                </a:solidFill>
                <a:latin typeface="+mj-lt"/>
                <a:ea typeface="+mn-ea"/>
                <a:cs typeface="+mn-cs"/>
              </a:defRPr>
            </a:lvl1pPr>
          </a:lstStyle>
          <a:p>
            <a:pPr lvl="0"/>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userDrawn="1">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6" name="Group 5">
            <a:extLst>
              <a:ext uri="{FF2B5EF4-FFF2-40B4-BE49-F238E27FC236}">
                <a16:creationId xmlns:a16="http://schemas.microsoft.com/office/drawing/2014/main" id="{32FD3CF1-6A48-8FE4-E6BC-B5D0D70E960C}"/>
              </a:ext>
            </a:extLst>
          </p:cNvPr>
          <p:cNvGrpSpPr/>
          <p:nvPr userDrawn="1"/>
        </p:nvGrpSpPr>
        <p:grpSpPr>
          <a:xfrm>
            <a:off x="615210" y="6398419"/>
            <a:ext cx="193390" cy="168313"/>
            <a:chOff x="615210" y="6398419"/>
            <a:chExt cx="193390" cy="168313"/>
          </a:xfrm>
          <a:solidFill>
            <a:schemeClr val="bg1">
              <a:alpha val="60000"/>
            </a:schemeClr>
          </a:solidFill>
        </p:grpSpPr>
        <p:sp>
          <p:nvSpPr>
            <p:cNvPr id="7" name="Freeform: Shape 41">
              <a:extLst>
                <a:ext uri="{FF2B5EF4-FFF2-40B4-BE49-F238E27FC236}">
                  <a16:creationId xmlns:a16="http://schemas.microsoft.com/office/drawing/2014/main" id="{650B1E65-91BB-AF41-8418-6AD39F46F5EA}"/>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8" name="Freeform: Shape 42">
              <a:extLst>
                <a:ext uri="{FF2B5EF4-FFF2-40B4-BE49-F238E27FC236}">
                  <a16:creationId xmlns:a16="http://schemas.microsoft.com/office/drawing/2014/main" id="{42FF33C9-E038-ED3F-884E-64D7AC111C70}"/>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6DD9A137-2704-1F7F-D2B7-0A4FBB6F15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4289080097"/>
      </p:ext>
    </p:extLst>
  </p:cSld>
  <p:clrMapOvr>
    <a:masterClrMapping/>
  </p:clrMapOvr>
  <p:extLst>
    <p:ext uri="{DCECCB84-F9BA-43D5-87BE-67443E8EF086}">
      <p15:sldGuideLst xmlns:p15="http://schemas.microsoft.com/office/powerpoint/2012/main">
        <p15:guide id="1" orient="horz" pos="288" userDrawn="1">
          <p15:clr>
            <a:srgbClr val="FBAE40"/>
          </p15:clr>
        </p15:guide>
        <p15:guide id="2" pos="384" userDrawn="1">
          <p15:clr>
            <a:srgbClr val="FBAE40"/>
          </p15:clr>
        </p15:guide>
        <p15:guide id="3"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5">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6D2C1FA-AB96-CDAC-B74B-9A1B99C4F6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1" y="0"/>
            <a:ext cx="12192000" cy="68580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10972797"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10972797"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14" name="Group 13">
            <a:extLst>
              <a:ext uri="{FF2B5EF4-FFF2-40B4-BE49-F238E27FC236}">
                <a16:creationId xmlns:a16="http://schemas.microsoft.com/office/drawing/2014/main" id="{FD25C312-BBC9-052E-3763-FA8EE2836A15}"/>
              </a:ext>
            </a:extLst>
          </p:cNvPr>
          <p:cNvGrpSpPr/>
          <p:nvPr userDrawn="1"/>
        </p:nvGrpSpPr>
        <p:grpSpPr>
          <a:xfrm>
            <a:off x="615210" y="6398419"/>
            <a:ext cx="193390" cy="168313"/>
            <a:chOff x="615210" y="6398419"/>
            <a:chExt cx="193390" cy="168313"/>
          </a:xfrm>
          <a:solidFill>
            <a:schemeClr val="bg1">
              <a:alpha val="60000"/>
            </a:schemeClr>
          </a:solidFill>
        </p:grpSpPr>
        <p:sp>
          <p:nvSpPr>
            <p:cNvPr id="15" name="Freeform: Shape 41">
              <a:extLst>
                <a:ext uri="{FF2B5EF4-FFF2-40B4-BE49-F238E27FC236}">
                  <a16:creationId xmlns:a16="http://schemas.microsoft.com/office/drawing/2014/main" id="{DA0D68C7-BD12-9CCA-379A-DFA10457E0A6}"/>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16" name="Freeform: Shape 42">
              <a:extLst>
                <a:ext uri="{FF2B5EF4-FFF2-40B4-BE49-F238E27FC236}">
                  <a16:creationId xmlns:a16="http://schemas.microsoft.com/office/drawing/2014/main" id="{159A4553-E5D1-763C-288D-BBBE7896F3EB}"/>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2" name="Graphic 1">
            <a:extLst>
              <a:ext uri="{FF2B5EF4-FFF2-40B4-BE49-F238E27FC236}">
                <a16:creationId xmlns:a16="http://schemas.microsoft.com/office/drawing/2014/main" id="{EEBC6BE5-1D25-3092-5679-18D1FFC856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090013355"/>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Text-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BD990F-C862-F144-B9F3-B0940A3B5DB7}"/>
              </a:ext>
            </a:extLst>
          </p:cNvPr>
          <p:cNvSpPr>
            <a:spLocks noGrp="1"/>
          </p:cNvSpPr>
          <p:nvPr>
            <p:ph type="body" sz="quarter" idx="19" hasCustomPrompt="1"/>
          </p:nvPr>
        </p:nvSpPr>
        <p:spPr>
          <a:xfrm>
            <a:off x="612648" y="1627632"/>
            <a:ext cx="10960904" cy="4347840"/>
          </a:xfrm>
        </p:spPr>
        <p:txBody>
          <a:bodyPr rIns="0"/>
          <a:lstStyle>
            <a:lvl1pPr marL="6350" indent="0">
              <a:buFont typeface="Arial" panose="020B0604020202020204" pitchFamily="34" charset="0"/>
              <a:buNone/>
              <a:tabLst/>
              <a:defRPr sz="2200" b="0" i="0">
                <a:solidFill>
                  <a:schemeClr val="tx1"/>
                </a:solidFill>
                <a:latin typeface="Barlow" pitchFamily="2" charset="77"/>
                <a:cs typeface="Calibri" panose="020F0502020204030204" pitchFamily="34" charset="0"/>
              </a:defRPr>
            </a:lvl1pPr>
            <a:lvl2pPr marL="171450" indent="-165100">
              <a:buFont typeface="Arial" panose="020B0604020202020204" pitchFamily="34" charset="0"/>
              <a:buChar cha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5" name="Slide Number Placeholder 5">
            <a:extLst>
              <a:ext uri="{FF2B5EF4-FFF2-40B4-BE49-F238E27FC236}">
                <a16:creationId xmlns:a16="http://schemas.microsoft.com/office/drawing/2014/main" id="{8DBD3D4E-F087-4A92-93BC-EE7CB3932350}"/>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7" name="Title 1">
            <a:extLst>
              <a:ext uri="{FF2B5EF4-FFF2-40B4-BE49-F238E27FC236}">
                <a16:creationId xmlns:a16="http://schemas.microsoft.com/office/drawing/2014/main" id="{174B3036-6CFA-5189-524A-09389317D07C}"/>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8" name="Text Placeholder 4">
            <a:extLst>
              <a:ext uri="{FF2B5EF4-FFF2-40B4-BE49-F238E27FC236}">
                <a16:creationId xmlns:a16="http://schemas.microsoft.com/office/drawing/2014/main" id="{06FFB2B5-9014-77B9-9E03-5EC2EAE69D8D}"/>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9" name="Text Placeholder 2">
            <a:extLst>
              <a:ext uri="{FF2B5EF4-FFF2-40B4-BE49-F238E27FC236}">
                <a16:creationId xmlns:a16="http://schemas.microsoft.com/office/drawing/2014/main" id="{29CA5CB7-DFDB-29F0-750D-25D80214F82A}"/>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3517118340"/>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Intro-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AF5BA-DB79-01CF-7303-8534AFAA92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0" y="1"/>
            <a:ext cx="12192000" cy="6172200"/>
          </a:xfrm>
          <a:prstGeom prst="rect">
            <a:avLst/>
          </a:prstGeom>
        </p:spPr>
      </p:pic>
      <p:sp>
        <p:nvSpPr>
          <p:cNvPr id="26" name="Picture Placeholder 25">
            <a:extLst>
              <a:ext uri="{FF2B5EF4-FFF2-40B4-BE49-F238E27FC236}">
                <a16:creationId xmlns:a16="http://schemas.microsoft.com/office/drawing/2014/main" id="{E083FD4F-8611-6390-0A2C-802A512FD7F8}"/>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US"/>
              <a:t>Click icon to add picture</a:t>
            </a:r>
            <a:endParaRPr lang="en-US" dirty="0"/>
          </a:p>
        </p:txBody>
      </p:sp>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pic>
        <p:nvPicPr>
          <p:cNvPr id="2" name="Graphic 1">
            <a:extLst>
              <a:ext uri="{FF2B5EF4-FFF2-40B4-BE49-F238E27FC236}">
                <a16:creationId xmlns:a16="http://schemas.microsoft.com/office/drawing/2014/main" id="{570052E9-65CD-6E2F-A5BE-DF23100150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888458011"/>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Intro-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D54C5-5B22-C9FE-01B6-774410336530}"/>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1B01B7E0-5D11-B298-ADA2-1BE7093EE26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wrap="square" bIns="2011680" anchor="ctr" anchorCtr="1">
            <a:noAutofit/>
          </a:bodyPr>
          <a:lstStyle/>
          <a:p>
            <a:r>
              <a:rPr lang="en-US"/>
              <a:t>Click icon to add picture</a:t>
            </a:r>
            <a:endParaRPr lang="en-US" dirty="0"/>
          </a:p>
        </p:txBody>
      </p:sp>
      <p:pic>
        <p:nvPicPr>
          <p:cNvPr id="3" name="Graphic 2">
            <a:extLst>
              <a:ext uri="{FF2B5EF4-FFF2-40B4-BE49-F238E27FC236}">
                <a16:creationId xmlns:a16="http://schemas.microsoft.com/office/drawing/2014/main" id="{8EE7A5F0-2F27-E1AF-A621-093B9DF41E2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926124180"/>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Intro-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C6836D-8725-1DAB-3F32-1E155660B7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flipH="1">
            <a:off x="0" y="1"/>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3"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3"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US"/>
              <a:t>Click icon to add picture</a:t>
            </a:r>
            <a:endParaRPr lang="en-US" dirty="0"/>
          </a:p>
        </p:txBody>
      </p:sp>
      <p:pic>
        <p:nvPicPr>
          <p:cNvPr id="2" name="Graphic 1">
            <a:extLst>
              <a:ext uri="{FF2B5EF4-FFF2-40B4-BE49-F238E27FC236}">
                <a16:creationId xmlns:a16="http://schemas.microsoft.com/office/drawing/2014/main" id="{04FAEF31-16E5-F0CB-DEFB-2E21B0F133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763596652"/>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Intro-4">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2D0C5-9A21-A8AD-4CCA-87B5A903274F}"/>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flipH="1">
            <a:off x="0" y="0"/>
            <a:ext cx="12192000"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US"/>
              <a:t>Click icon to add picture</a:t>
            </a:r>
            <a:endParaRPr lang="en-US" dirty="0"/>
          </a:p>
        </p:txBody>
      </p:sp>
      <p:pic>
        <p:nvPicPr>
          <p:cNvPr id="3" name="Graphic 2">
            <a:extLst>
              <a:ext uri="{FF2B5EF4-FFF2-40B4-BE49-F238E27FC236}">
                <a16:creationId xmlns:a16="http://schemas.microsoft.com/office/drawing/2014/main" id="{849C70FE-A542-3F8E-4BA3-5F301A5E0E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747530891"/>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Intro-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A961C0-0AAA-13C8-E9EE-480A5CE07080}"/>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1" cy="6172200"/>
          </a:xfrm>
          <a:prstGeom prst="rect">
            <a:avLst/>
          </a:prstGeom>
        </p:spPr>
      </p:pic>
      <p:sp>
        <p:nvSpPr>
          <p:cNvPr id="21" name="Text Placeholder 14">
            <a:extLst>
              <a:ext uri="{FF2B5EF4-FFF2-40B4-BE49-F238E27FC236}">
                <a16:creationId xmlns:a16="http://schemas.microsoft.com/office/drawing/2014/main" id="{088E74F3-C5C0-1548-AF49-F275D9F92450}"/>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303520"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Click to Edit Headline</a:t>
            </a:r>
          </a:p>
        </p:txBody>
      </p:sp>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4248863"/>
            <a:ext cx="5303520"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Picture Placeholder 8">
            <a:extLst>
              <a:ext uri="{FF2B5EF4-FFF2-40B4-BE49-F238E27FC236}">
                <a16:creationId xmlns:a16="http://schemas.microsoft.com/office/drawing/2014/main" id="{330A9B4E-04B9-4E9B-7984-2D6B775AE082}"/>
              </a:ext>
            </a:extLst>
          </p:cNvPr>
          <p:cNvSpPr>
            <a:spLocks noGrp="1"/>
          </p:cNvSpPr>
          <p:nvPr>
            <p:ph type="pic" sz="quarter" idx="17"/>
          </p:nvPr>
        </p:nvSpPr>
        <p:spPr>
          <a:xfrm>
            <a:off x="6094700" y="1155623"/>
            <a:ext cx="5640101" cy="4559376"/>
          </a:xfrm>
          <a:custGeom>
            <a:avLst/>
            <a:gdLst>
              <a:gd name="connsiteX0" fmla="*/ 57403 w 5640101"/>
              <a:gd name="connsiteY0" fmla="*/ 0 h 4559376"/>
              <a:gd name="connsiteX1" fmla="*/ 5582698 w 5640101"/>
              <a:gd name="connsiteY1" fmla="*/ 0 h 4559376"/>
              <a:gd name="connsiteX2" fmla="*/ 5640101 w 5640101"/>
              <a:gd name="connsiteY2" fmla="*/ 57403 h 4559376"/>
              <a:gd name="connsiteX3" fmla="*/ 5640101 w 5640101"/>
              <a:gd name="connsiteY3" fmla="*/ 4501973 h 4559376"/>
              <a:gd name="connsiteX4" fmla="*/ 5582698 w 5640101"/>
              <a:gd name="connsiteY4" fmla="*/ 4559376 h 4559376"/>
              <a:gd name="connsiteX5" fmla="*/ 57403 w 5640101"/>
              <a:gd name="connsiteY5" fmla="*/ 4559376 h 4559376"/>
              <a:gd name="connsiteX6" fmla="*/ 0 w 5640101"/>
              <a:gd name="connsiteY6" fmla="*/ 4501973 h 4559376"/>
              <a:gd name="connsiteX7" fmla="*/ 0 w 5640101"/>
              <a:gd name="connsiteY7" fmla="*/ 57403 h 4559376"/>
              <a:gd name="connsiteX8" fmla="*/ 57403 w 5640101"/>
              <a:gd name="connsiteY8" fmla="*/ 0 h 455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101" h="4559376">
                <a:moveTo>
                  <a:pt x="57403" y="0"/>
                </a:moveTo>
                <a:lnTo>
                  <a:pt x="5582698" y="0"/>
                </a:lnTo>
                <a:cubicBezTo>
                  <a:pt x="5614401" y="0"/>
                  <a:pt x="5640101" y="25700"/>
                  <a:pt x="5640101" y="57403"/>
                </a:cubicBezTo>
                <a:lnTo>
                  <a:pt x="5640101" y="4501973"/>
                </a:lnTo>
                <a:cubicBezTo>
                  <a:pt x="5640101" y="4533676"/>
                  <a:pt x="5614401" y="4559376"/>
                  <a:pt x="5582698" y="4559376"/>
                </a:cubicBezTo>
                <a:lnTo>
                  <a:pt x="57403" y="4559376"/>
                </a:lnTo>
                <a:cubicBezTo>
                  <a:pt x="25700" y="4559376"/>
                  <a:pt x="0" y="4533676"/>
                  <a:pt x="0" y="4501973"/>
                </a:cubicBezTo>
                <a:lnTo>
                  <a:pt x="0" y="57403"/>
                </a:lnTo>
                <a:cubicBezTo>
                  <a:pt x="0" y="25700"/>
                  <a:pt x="25700" y="0"/>
                  <a:pt x="57403" y="0"/>
                </a:cubicBezTo>
                <a:close/>
              </a:path>
            </a:pathLst>
          </a:custGeom>
          <a:solidFill>
            <a:schemeClr val="tx2"/>
          </a:solidFill>
        </p:spPr>
        <p:txBody>
          <a:bodyPr vert="horz" wrap="square" lIns="0" tIns="45720" rIns="91440" bIns="2011680" rtlCol="0" anchor="ctr" anchorCtr="1">
            <a:noAutofit/>
          </a:bodyPr>
          <a:lstStyle>
            <a:lvl1pPr>
              <a:defRPr lang="en-US" dirty="0"/>
            </a:lvl1pPr>
          </a:lstStyle>
          <a:p>
            <a:pPr lvl="0"/>
            <a:r>
              <a:rPr lang="en-US"/>
              <a:t>Click icon to add picture</a:t>
            </a:r>
            <a:endParaRPr lang="en-US" dirty="0"/>
          </a:p>
        </p:txBody>
      </p:sp>
      <p:pic>
        <p:nvPicPr>
          <p:cNvPr id="3" name="Graphic 2">
            <a:extLst>
              <a:ext uri="{FF2B5EF4-FFF2-40B4-BE49-F238E27FC236}">
                <a16:creationId xmlns:a16="http://schemas.microsoft.com/office/drawing/2014/main" id="{793BE0E9-AEF0-E2DF-1AB4-9D0E3507C9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845922547"/>
      </p:ext>
    </p:extLst>
  </p:cSld>
  <p:clrMapOvr>
    <a:masterClrMapping/>
  </p:clrMapOvr>
  <p:extLst>
    <p:ext uri="{DCECCB84-F9BA-43D5-87BE-67443E8EF086}">
      <p15:sldGuideLst xmlns:p15="http://schemas.microsoft.com/office/powerpoint/2012/main">
        <p15:guide id="1" orient="horz" pos="2161" userDrawn="1">
          <p15:clr>
            <a:srgbClr val="FBAE40"/>
          </p15:clr>
        </p15:guide>
        <p15:guide id="2" pos="3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MA">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51C42-D2B2-6BA4-8EC1-B77C8E46C2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709" y="2411580"/>
            <a:ext cx="6664345" cy="1443942"/>
          </a:xfrm>
          <a:prstGeom prst="rect">
            <a:avLst/>
          </a:prstGeom>
        </p:spPr>
      </p:pic>
      <p:sp>
        <p:nvSpPr>
          <p:cNvPr id="25" name="Text Placeholder 5">
            <a:extLst>
              <a:ext uri="{FF2B5EF4-FFF2-40B4-BE49-F238E27FC236}">
                <a16:creationId xmlns:a16="http://schemas.microsoft.com/office/drawing/2014/main" id="{C9B76EEC-DBE1-7F49-A06A-144A0BA59ED6}"/>
              </a:ext>
            </a:extLst>
          </p:cNvPr>
          <p:cNvSpPr>
            <a:spLocks noGrp="1"/>
          </p:cNvSpPr>
          <p:nvPr>
            <p:ph type="body" sz="quarter" idx="15"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pic>
        <p:nvPicPr>
          <p:cNvPr id="3" name="Picture 2">
            <a:extLst>
              <a:ext uri="{FF2B5EF4-FFF2-40B4-BE49-F238E27FC236}">
                <a16:creationId xmlns:a16="http://schemas.microsoft.com/office/drawing/2014/main" id="{5E2DAAEF-B698-BE71-BE62-792B8C23ED5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51810" y="607263"/>
            <a:ext cx="6406846" cy="5669280"/>
          </a:xfrm>
          <a:prstGeom prst="rect">
            <a:avLst/>
          </a:prstGeom>
        </p:spPr>
      </p:pic>
      <p:pic>
        <p:nvPicPr>
          <p:cNvPr id="4" name="Graphic 3">
            <a:extLst>
              <a:ext uri="{FF2B5EF4-FFF2-40B4-BE49-F238E27FC236}">
                <a16:creationId xmlns:a16="http://schemas.microsoft.com/office/drawing/2014/main" id="{49DA8EB5-8115-C1FE-44AF-83BEE0F5D7D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91697231"/>
      </p:ext>
    </p:extLst>
  </p:cSld>
  <p:clrMapOvr>
    <a:masterClrMapping/>
  </p:clrMapOvr>
  <p:extLst>
    <p:ext uri="{DCECCB84-F9BA-43D5-87BE-67443E8EF086}">
      <p15:sldGuideLst xmlns:p15="http://schemas.microsoft.com/office/powerpoint/2012/main">
        <p15:guide id="1" orient="horz" pos="1968" userDrawn="1">
          <p15:clr>
            <a:srgbClr val="FBAE40"/>
          </p15:clr>
        </p15:guide>
        <p15:guide id="2" pos="384" userDrawn="1">
          <p15:clr>
            <a:srgbClr val="FBAE40"/>
          </p15:clr>
        </p15:guide>
        <p15:guide id="3" orient="horz" pos="2160" userDrawn="1">
          <p15:clr>
            <a:srgbClr val="FBAE40"/>
          </p15:clr>
        </p15:guide>
        <p15:guide id="4" pos="532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A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7DFF05-B806-6824-9A3D-50A8255746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Automated Defense</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76E5579D-016B-CDE2-AD8B-E11D1252B19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51621" y="553081"/>
            <a:ext cx="5323686" cy="5303520"/>
          </a:xfrm>
          <a:prstGeom prst="rect">
            <a:avLst/>
          </a:prstGeom>
        </p:spPr>
      </p:pic>
      <p:pic>
        <p:nvPicPr>
          <p:cNvPr id="9" name="Graphic 8">
            <a:extLst>
              <a:ext uri="{FF2B5EF4-FFF2-40B4-BE49-F238E27FC236}">
                <a16:creationId xmlns:a16="http://schemas.microsoft.com/office/drawing/2014/main" id="{11480628-F10D-D54C-296F-9DFA93D9E5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684483703"/>
      </p:ext>
    </p:extLst>
  </p:cSld>
  <p:clrMapOvr>
    <a:masterClrMapping/>
  </p:clrMapOvr>
  <p:extLst>
    <p:ext uri="{DCECCB84-F9BA-43D5-87BE-67443E8EF086}">
      <p15:sldGuideLst xmlns:p15="http://schemas.microsoft.com/office/powerpoint/2012/main">
        <p15:guide id="2" pos="384" userDrawn="1">
          <p15:clr>
            <a:srgbClr val="FBAE40"/>
          </p15:clr>
        </p15:guide>
        <p15:guide id="3" pos="532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TI">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EF80D6-C18C-B427-2E3D-CC24A4982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Threat Intelligence</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404A3DBD-EF24-6129-E48D-3734F822C6E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663669" y="384223"/>
            <a:ext cx="7065585" cy="5464790"/>
          </a:xfrm>
          <a:prstGeom prst="rect">
            <a:avLst/>
          </a:prstGeom>
        </p:spPr>
      </p:pic>
      <p:pic>
        <p:nvPicPr>
          <p:cNvPr id="4" name="Graphic 3">
            <a:extLst>
              <a:ext uri="{FF2B5EF4-FFF2-40B4-BE49-F238E27FC236}">
                <a16:creationId xmlns:a16="http://schemas.microsoft.com/office/drawing/2014/main" id="{31C0506A-6C20-6E92-B13D-F759C6507D3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3055170612"/>
      </p:ext>
    </p:extLst>
  </p:cSld>
  <p:clrMapOvr>
    <a:masterClrMapping/>
  </p:clrMapOvr>
  <p:extLst>
    <p:ext uri="{DCECCB84-F9BA-43D5-87BE-67443E8EF086}">
      <p15:sldGuideLst xmlns:p15="http://schemas.microsoft.com/office/powerpoint/2012/main">
        <p15:guide id="2" pos="384" userDrawn="1">
          <p15:clr>
            <a:srgbClr val="FBAE40"/>
          </p15:clr>
        </p15:guide>
        <p15:guide id="3" pos="532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ASM">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4AF64-9FC8-889D-A99D-D7357E9917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Attack Surface Management</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4357563"/>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3125A637-7158-8249-EC09-9F592135A0DE}"/>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274886" y="139714"/>
            <a:ext cx="6068027" cy="5155492"/>
          </a:xfrm>
          <a:prstGeom prst="rect">
            <a:avLst/>
          </a:prstGeom>
        </p:spPr>
      </p:pic>
      <p:pic>
        <p:nvPicPr>
          <p:cNvPr id="4" name="Graphic 3">
            <a:extLst>
              <a:ext uri="{FF2B5EF4-FFF2-40B4-BE49-F238E27FC236}">
                <a16:creationId xmlns:a16="http://schemas.microsoft.com/office/drawing/2014/main" id="{F7D44072-EB7D-ACE2-35AB-69113059DEE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1005354631"/>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SV">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125CA4-95E0-0089-41FC-5B3CFB2925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pic>
        <p:nvPicPr>
          <p:cNvPr id="8" name="Graphic 7">
            <a:extLst>
              <a:ext uri="{FF2B5EF4-FFF2-40B4-BE49-F238E27FC236}">
                <a16:creationId xmlns:a16="http://schemas.microsoft.com/office/drawing/2014/main" id="{D70D9670-0CA0-CC48-B520-EE3E86FB8A4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540" y="2215189"/>
            <a:ext cx="3109332" cy="6736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Security Validation</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F3174FF7-B94E-8CDF-9F03-8510474D306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853793" y="215060"/>
            <a:ext cx="5923618" cy="5088318"/>
          </a:xfrm>
          <a:prstGeom prst="rect">
            <a:avLst/>
          </a:prstGeom>
        </p:spPr>
      </p:pic>
      <p:pic>
        <p:nvPicPr>
          <p:cNvPr id="4" name="Graphic 3">
            <a:extLst>
              <a:ext uri="{FF2B5EF4-FFF2-40B4-BE49-F238E27FC236}">
                <a16:creationId xmlns:a16="http://schemas.microsoft.com/office/drawing/2014/main" id="{417F69A7-1B60-18B9-96FB-171EC37CCCD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3278311829"/>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7" name="Content Placeholder 19">
            <a:extLst>
              <a:ext uri="{FF2B5EF4-FFF2-40B4-BE49-F238E27FC236}">
                <a16:creationId xmlns:a16="http://schemas.microsoft.com/office/drawing/2014/main" id="{EF0287D8-DF5A-7F4A-97E0-B36F4D638601}"/>
              </a:ext>
            </a:extLst>
          </p:cNvPr>
          <p:cNvSpPr>
            <a:spLocks noGrp="1"/>
          </p:cNvSpPr>
          <p:nvPr>
            <p:ph sz="quarter" idx="21" hasCustomPrompt="1"/>
          </p:nvPr>
        </p:nvSpPr>
        <p:spPr>
          <a:xfrm>
            <a:off x="6078942" y="1627632"/>
            <a:ext cx="5303520" cy="4347840"/>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solidFill>
                  <a:schemeClr val="tx1"/>
                </a:solidFill>
                <a:latin typeface="+mj-lt"/>
              </a:defRPr>
            </a:lvl5pPr>
            <a:lvl6pPr>
              <a:defRPr b="0" i="0">
                <a:solidFill>
                  <a:schemeClr val="tx1"/>
                </a:solidFill>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24" name="Text Placeholder 2">
            <a:extLst>
              <a:ext uri="{FF2B5EF4-FFF2-40B4-BE49-F238E27FC236}">
                <a16:creationId xmlns:a16="http://schemas.microsoft.com/office/drawing/2014/main" id="{EE6A790E-6B3A-0344-A9C4-90D297BCF1CD}"/>
              </a:ext>
            </a:extLst>
          </p:cNvPr>
          <p:cNvSpPr>
            <a:spLocks noGrp="1"/>
          </p:cNvSpPr>
          <p:nvPr>
            <p:ph type="body" sz="quarter" idx="19" hasCustomPrompt="1"/>
          </p:nvPr>
        </p:nvSpPr>
        <p:spPr>
          <a:xfrm>
            <a:off x="612648" y="1627632"/>
            <a:ext cx="5303520" cy="4347840"/>
          </a:xfrm>
        </p:spPr>
        <p:txBody>
          <a:bodyPr rIns="0"/>
          <a:lstStyle>
            <a:lvl1pPr>
              <a:defRPr sz="2200" b="0" i="0">
                <a:solidFill>
                  <a:schemeClr val="tx1"/>
                </a:solidFill>
                <a:latin typeface="+mj-lt"/>
                <a:cs typeface="Calibri" panose="020F0502020204030204" pitchFamily="34" charset="0"/>
              </a:defRPr>
            </a:lvl1pPr>
            <a:lvl2pPr>
              <a:defRPr b="0" i="0">
                <a:solidFill>
                  <a:schemeClr val="tx1"/>
                </a:solidFill>
                <a:latin typeface="+mj-lt"/>
              </a:defRPr>
            </a:lvl2pPr>
            <a:lvl3pPr>
              <a:defRPr b="0" i="0">
                <a:solidFill>
                  <a:schemeClr val="tx1"/>
                </a:solidFill>
                <a:latin typeface="+mj-lt"/>
                <a:cs typeface="Calibri" panose="020F0502020204030204" pitchFamily="34" charset="0"/>
              </a:defRPr>
            </a:lvl3pPr>
            <a:lvl4pPr marL="515914" indent="-115882">
              <a:tabLst/>
              <a:defRPr b="0" i="0">
                <a:solidFill>
                  <a:schemeClr val="tx1"/>
                </a:solidFill>
                <a:latin typeface="+mj-lt"/>
                <a:cs typeface="Calibri Light" panose="020F0302020204030204" pitchFamily="34" charset="0"/>
              </a:defRPr>
            </a:lvl4pPr>
            <a:lvl5pPr>
              <a:defRPr b="0" i="0">
                <a:solidFill>
                  <a:schemeClr val="tx1"/>
                </a:solidFill>
                <a:latin typeface="+mj-lt"/>
                <a:cs typeface="Calibri Light" panose="020F0302020204030204" pitchFamily="34" charset="0"/>
              </a:defRPr>
            </a:lvl5pPr>
            <a:lvl6pPr>
              <a:defRPr b="0" i="0">
                <a:solidFill>
                  <a:schemeClr val="tx1"/>
                </a:solidFill>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5" name="Slide Number Placeholder 5">
            <a:extLst>
              <a:ext uri="{FF2B5EF4-FFF2-40B4-BE49-F238E27FC236}">
                <a16:creationId xmlns:a16="http://schemas.microsoft.com/office/drawing/2014/main" id="{11579D1B-A70B-4E40-8FEB-4091D1FFC111}"/>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8AAF6132-D200-CCEB-EC38-E42D415D4338}"/>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9" name="Text Placeholder 4">
            <a:extLst>
              <a:ext uri="{FF2B5EF4-FFF2-40B4-BE49-F238E27FC236}">
                <a16:creationId xmlns:a16="http://schemas.microsoft.com/office/drawing/2014/main" id="{17FA1E5C-1617-0709-3C49-B68CFA78B4B5}"/>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0" name="Text Placeholder 2">
            <a:extLst>
              <a:ext uri="{FF2B5EF4-FFF2-40B4-BE49-F238E27FC236}">
                <a16:creationId xmlns:a16="http://schemas.microsoft.com/office/drawing/2014/main" id="{B58EA44A-402A-484F-EC55-4A81665E3960}"/>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0787796"/>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MS">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D1F9EE-A8BC-5ACF-2189-F0E9A100B0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1" y="0"/>
            <a:ext cx="12192000"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Mandiant Services</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B155A811-40FF-58E4-3E06-6DE401EDC9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71044" y="598517"/>
            <a:ext cx="5732887" cy="5107709"/>
          </a:xfrm>
          <a:prstGeom prst="rect">
            <a:avLst/>
          </a:prstGeom>
        </p:spPr>
      </p:pic>
      <p:sp>
        <p:nvSpPr>
          <p:cNvPr id="9" name="Text Placeholder 14">
            <a:extLst>
              <a:ext uri="{FF2B5EF4-FFF2-40B4-BE49-F238E27FC236}">
                <a16:creationId xmlns:a16="http://schemas.microsoft.com/office/drawing/2014/main" id="{9C1A23EC-B3C4-E65F-D895-2CAAFA2C923F}"/>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pic>
        <p:nvPicPr>
          <p:cNvPr id="4" name="Graphic 3">
            <a:extLst>
              <a:ext uri="{FF2B5EF4-FFF2-40B4-BE49-F238E27FC236}">
                <a16:creationId xmlns:a16="http://schemas.microsoft.com/office/drawing/2014/main" id="{CA93C934-54C9-5FA9-3CD2-BC0371EB396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79438621"/>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MC">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9F28C9-D41D-CE34-19F5-2877AC800F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848"/>
          <a:stretch/>
        </p:blipFill>
        <p:spPr>
          <a:xfrm>
            <a:off x="0" y="336649"/>
            <a:ext cx="12192000" cy="6916189"/>
          </a:xfrm>
          <a:prstGeom prst="rect">
            <a:avLst/>
          </a:prstGeom>
        </p:spPr>
      </p:pic>
      <p:sp>
        <p:nvSpPr>
          <p:cNvPr id="24" name="Title 1">
            <a:extLst>
              <a:ext uri="{FF2B5EF4-FFF2-40B4-BE49-F238E27FC236}">
                <a16:creationId xmlns:a16="http://schemas.microsoft.com/office/drawing/2014/main" id="{6DCE1D79-A282-F840-891F-8285333FED81}"/>
              </a:ext>
            </a:extLst>
          </p:cNvPr>
          <p:cNvSpPr>
            <a:spLocks noGrp="1"/>
          </p:cNvSpPr>
          <p:nvPr>
            <p:ph type="title" hasCustomPrompt="1"/>
          </p:nvPr>
        </p:nvSpPr>
        <p:spPr bwMode="gray">
          <a:xfrm>
            <a:off x="609604" y="2803092"/>
            <a:ext cx="5575066" cy="655576"/>
          </a:xfrm>
          <a:prstGeom prst="rect">
            <a:avLst/>
          </a:prstGeom>
        </p:spPr>
        <p:txBody>
          <a:bodyPr lIns="0" tIns="0" rIns="0" bIns="0" anchor="t" anchorCtr="0">
            <a:noAutofit/>
          </a:bodyPr>
          <a:lstStyle>
            <a:lvl1pPr>
              <a:defRPr lang="en-US" sz="4200" b="0" i="0" kern="1200" spc="0" baseline="0" dirty="0">
                <a:solidFill>
                  <a:schemeClr val="bg1"/>
                </a:solidFill>
                <a:latin typeface="+mn-lt"/>
                <a:ea typeface="+mj-ea"/>
                <a:cs typeface="Calibri" panose="020F0502020204030204" pitchFamily="34" charset="0"/>
              </a:defRPr>
            </a:lvl1pPr>
          </a:lstStyle>
          <a:p>
            <a:r>
              <a:rPr lang="en-US" dirty="0"/>
              <a:t>Mandiant Consulting</a:t>
            </a:r>
          </a:p>
        </p:txBody>
      </p:sp>
      <p:sp>
        <p:nvSpPr>
          <p:cNvPr id="45" name="Slide Number Placeholder 5">
            <a:extLst>
              <a:ext uri="{FF2B5EF4-FFF2-40B4-BE49-F238E27FC236}">
                <a16:creationId xmlns:a16="http://schemas.microsoft.com/office/drawing/2014/main" id="{09D7EFAC-6A9C-470A-A2B7-882CDCA3713C}"/>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bg1"/>
                </a:solidFill>
                <a:latin typeface="+mj-lt"/>
              </a:defRPr>
            </a:lvl1pPr>
          </a:lstStyle>
          <a:p>
            <a:fld id="{2AE23761-D71E-484E-A406-E059CFC204B8}" type="slidenum">
              <a:rPr lang="en-US" smtClean="0"/>
              <a:pPr/>
              <a:t>‹#›</a:t>
            </a:fld>
            <a:endParaRPr lang="en-US" dirty="0"/>
          </a:p>
        </p:txBody>
      </p:sp>
      <p:sp>
        <p:nvSpPr>
          <p:cNvPr id="46" name="TextBox 45">
            <a:extLst>
              <a:ext uri="{FF2B5EF4-FFF2-40B4-BE49-F238E27FC236}">
                <a16:creationId xmlns:a16="http://schemas.microsoft.com/office/drawing/2014/main" id="{DB1539C4-AB7F-4C91-B066-70DE77C27DB3}"/>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solidFill>
                  <a:schemeClr val="bg1"/>
                </a:solidFill>
                <a:latin typeface="+mj-lt"/>
              </a:rPr>
              <a:t>©2022 Mandiant</a:t>
            </a:r>
          </a:p>
        </p:txBody>
      </p:sp>
      <p:grpSp>
        <p:nvGrpSpPr>
          <p:cNvPr id="5" name="Group 4">
            <a:extLst>
              <a:ext uri="{FF2B5EF4-FFF2-40B4-BE49-F238E27FC236}">
                <a16:creationId xmlns:a16="http://schemas.microsoft.com/office/drawing/2014/main" id="{E560CDC4-FA44-BE47-9485-02F3224CF33C}"/>
              </a:ext>
            </a:extLst>
          </p:cNvPr>
          <p:cNvGrpSpPr/>
          <p:nvPr userDrawn="1"/>
        </p:nvGrpSpPr>
        <p:grpSpPr>
          <a:xfrm>
            <a:off x="615210" y="6398419"/>
            <a:ext cx="193390" cy="168313"/>
            <a:chOff x="615210" y="6398419"/>
            <a:chExt cx="193390" cy="168313"/>
          </a:xfrm>
          <a:solidFill>
            <a:schemeClr val="bg1">
              <a:alpha val="60000"/>
            </a:schemeClr>
          </a:solidFill>
        </p:grpSpPr>
        <p:sp>
          <p:nvSpPr>
            <p:cNvPr id="6" name="Freeform: Shape 41">
              <a:extLst>
                <a:ext uri="{FF2B5EF4-FFF2-40B4-BE49-F238E27FC236}">
                  <a16:creationId xmlns:a16="http://schemas.microsoft.com/office/drawing/2014/main" id="{FA974926-DD3C-11D0-F828-285138C943D0}"/>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grpFill/>
            <a:ln w="1637" cap="flat">
              <a:noFill/>
              <a:prstDash val="solid"/>
              <a:miter/>
            </a:ln>
          </p:spPr>
          <p:txBody>
            <a:bodyPr rtlCol="0" anchor="ctr"/>
            <a:lstStyle/>
            <a:p>
              <a:endParaRPr lang="en-US"/>
            </a:p>
          </p:txBody>
        </p:sp>
        <p:sp>
          <p:nvSpPr>
            <p:cNvPr id="7" name="Freeform: Shape 42">
              <a:extLst>
                <a:ext uri="{FF2B5EF4-FFF2-40B4-BE49-F238E27FC236}">
                  <a16:creationId xmlns:a16="http://schemas.microsoft.com/office/drawing/2014/main" id="{9BE0B97A-8978-4D6C-2981-EA11DE7A207E}"/>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grpFill/>
            <a:ln w="1637" cap="flat">
              <a:noFill/>
              <a:prstDash val="solid"/>
              <a:miter/>
            </a:ln>
          </p:spPr>
          <p:txBody>
            <a:bodyPr rtlCol="0" anchor="ctr"/>
            <a:lstStyle/>
            <a:p>
              <a:endParaRPr lang="en-US"/>
            </a:p>
          </p:txBody>
        </p:sp>
      </p:grpSp>
      <p:sp>
        <p:nvSpPr>
          <p:cNvPr id="2" name="Text Placeholder 5">
            <a:extLst>
              <a:ext uri="{FF2B5EF4-FFF2-40B4-BE49-F238E27FC236}">
                <a16:creationId xmlns:a16="http://schemas.microsoft.com/office/drawing/2014/main" id="{2EFF4B7E-D011-77C2-9859-6A151397C018}"/>
              </a:ext>
            </a:extLst>
          </p:cNvPr>
          <p:cNvSpPr>
            <a:spLocks noGrp="1"/>
          </p:cNvSpPr>
          <p:nvPr>
            <p:ph type="body" sz="quarter" idx="16" hasCustomPrompt="1"/>
          </p:nvPr>
        </p:nvSpPr>
        <p:spPr bwMode="gray">
          <a:xfrm>
            <a:off x="609604" y="3794744"/>
            <a:ext cx="5575066" cy="461962"/>
          </a:xfrm>
        </p:spPr>
        <p:txBody>
          <a:bodyPr lIns="0" tIns="0" rIns="0" bIns="0">
            <a:noAutofit/>
          </a:bodyPr>
          <a:lstStyle>
            <a:lvl1pPr marL="0" indent="0" algn="l" defTabSz="914354" rtl="0" eaLnBrk="1" latinLnBrk="0" hangingPunct="1">
              <a:lnSpc>
                <a:spcPct val="120000"/>
              </a:lnSpc>
              <a:spcBef>
                <a:spcPts val="1000"/>
              </a:spcBef>
              <a:buFont typeface="Arial" panose="020B0604020202020204" pitchFamily="34" charset="0"/>
              <a:buNone/>
              <a:defRPr lang="en-US" sz="1700" b="0" i="0" kern="1200" baseline="0" dirty="0">
                <a:solidFill>
                  <a:schemeClr val="bg1"/>
                </a:solidFill>
                <a:latin typeface="Barlow" pitchFamily="2" charset="77"/>
                <a:ea typeface="+mn-ea"/>
                <a:cs typeface="Calibri" panose="020F0502020204030204" pitchFamily="34" charset="0"/>
              </a:defRPr>
            </a:lvl1pPr>
          </a:lstStyle>
          <a:p>
            <a:pPr marL="0" lvl="0" indent="0" algn="l" defTabSz="914354" rtl="0" eaLnBrk="1" latinLnBrk="0" hangingPunct="1">
              <a:lnSpc>
                <a:spcPct val="120000"/>
              </a:lnSpc>
              <a:spcBef>
                <a:spcPts val="1000"/>
              </a:spcBef>
              <a:buFont typeface="Arial" panose="020B0604020202020204" pitchFamily="34" charset="0"/>
              <a:buNone/>
            </a:pPr>
            <a:r>
              <a:rPr lang="en-US" dirty="0"/>
              <a:t>Click to edit subhead </a:t>
            </a:r>
          </a:p>
        </p:txBody>
      </p:sp>
      <p:pic>
        <p:nvPicPr>
          <p:cNvPr id="3" name="Picture 2">
            <a:extLst>
              <a:ext uri="{FF2B5EF4-FFF2-40B4-BE49-F238E27FC236}">
                <a16:creationId xmlns:a16="http://schemas.microsoft.com/office/drawing/2014/main" id="{ECDCD384-D719-2C3B-C2C4-97B94B2A22D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6925" y="418689"/>
            <a:ext cx="5674136" cy="5499927"/>
          </a:xfrm>
          <a:prstGeom prst="rect">
            <a:avLst/>
          </a:prstGeom>
        </p:spPr>
      </p:pic>
      <p:sp>
        <p:nvSpPr>
          <p:cNvPr id="9" name="Text Placeholder 14">
            <a:extLst>
              <a:ext uri="{FF2B5EF4-FFF2-40B4-BE49-F238E27FC236}">
                <a16:creationId xmlns:a16="http://schemas.microsoft.com/office/drawing/2014/main" id="{B6FEF1B7-CE0E-E80D-8BA9-DA2ACF9E79FE}"/>
              </a:ext>
            </a:extLst>
          </p:cNvPr>
          <p:cNvSpPr>
            <a:spLocks noGrp="1"/>
          </p:cNvSpPr>
          <p:nvPr>
            <p:ph type="body" sz="quarter" idx="13" hasCustomPrompt="1"/>
          </p:nvPr>
        </p:nvSpPr>
        <p:spPr bwMode="gray">
          <a:xfrm>
            <a:off x="609600" y="2488056"/>
            <a:ext cx="2827253" cy="279347"/>
          </a:xfrm>
        </p:spPr>
        <p:txBody>
          <a:bodyPr lIns="0" tIns="0" rIns="0" bIns="0" anchor="b" anchorCtr="0">
            <a:noAutofit/>
          </a:bodyPr>
          <a:lstStyle>
            <a:lvl1pPr marL="0" indent="0">
              <a:buFontTx/>
              <a:buNone/>
              <a:defRPr lang="en-US" sz="1051" b="0" i="0" u="none" kern="1000" cap="all" spc="150" baseline="0" dirty="0">
                <a:solidFill>
                  <a:schemeClr val="bg1"/>
                </a:solidFill>
                <a:latin typeface="+mj-lt"/>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Optional label</a:t>
            </a:r>
          </a:p>
        </p:txBody>
      </p:sp>
      <p:pic>
        <p:nvPicPr>
          <p:cNvPr id="4" name="Graphic 3">
            <a:extLst>
              <a:ext uri="{FF2B5EF4-FFF2-40B4-BE49-F238E27FC236}">
                <a16:creationId xmlns:a16="http://schemas.microsoft.com/office/drawing/2014/main" id="{1B429F2F-28BC-4642-51D1-645AF0F44AC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5144" y="463373"/>
            <a:ext cx="2523600" cy="489875"/>
          </a:xfrm>
          <a:prstGeom prst="rect">
            <a:avLst/>
          </a:prstGeom>
        </p:spPr>
      </p:pic>
    </p:spTree>
    <p:extLst>
      <p:ext uri="{BB962C8B-B14F-4D97-AF65-F5344CB8AC3E}">
        <p14:creationId xmlns:p14="http://schemas.microsoft.com/office/powerpoint/2010/main" val="2245592483"/>
      </p:ext>
    </p:extLst>
  </p:cSld>
  <p:clrMapOvr>
    <a:masterClrMapping/>
  </p:clrMapOvr>
  <p:extLst>
    <p:ext uri="{DCECCB84-F9BA-43D5-87BE-67443E8EF086}">
      <p15:sldGuideLst xmlns:p15="http://schemas.microsoft.com/office/powerpoint/2012/main">
        <p15:guide id="2" pos="38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Light Bgrd">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42D80D8C-3E72-D147-A643-D18F289336B3}"/>
              </a:ext>
            </a:extLst>
          </p:cNvPr>
          <p:cNvSpPr>
            <a:spLocks noGrp="1"/>
          </p:cNvSpPr>
          <p:nvPr>
            <p:ph type="body" sz="quarter" idx="31" hasCustomPrompt="1"/>
          </p:nvPr>
        </p:nvSpPr>
        <p:spPr>
          <a:xfrm>
            <a:off x="703044" y="2135430"/>
            <a:ext cx="1684352"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1" name="Text Placeholder 12">
            <a:extLst>
              <a:ext uri="{FF2B5EF4-FFF2-40B4-BE49-F238E27FC236}">
                <a16:creationId xmlns:a16="http://schemas.microsoft.com/office/drawing/2014/main" id="{025412A7-255D-5F40-8C77-270613913565}"/>
              </a:ext>
            </a:extLst>
          </p:cNvPr>
          <p:cNvSpPr>
            <a:spLocks noGrp="1"/>
          </p:cNvSpPr>
          <p:nvPr>
            <p:ph type="body" sz="quarter" idx="38" hasCustomPrompt="1"/>
          </p:nvPr>
        </p:nvSpPr>
        <p:spPr>
          <a:xfrm>
            <a:off x="2542558"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2" name="Text Placeholder 12">
            <a:extLst>
              <a:ext uri="{FF2B5EF4-FFF2-40B4-BE49-F238E27FC236}">
                <a16:creationId xmlns:a16="http://schemas.microsoft.com/office/drawing/2014/main" id="{FC211ACE-EA7D-8148-A552-60886E324F2C}"/>
              </a:ext>
            </a:extLst>
          </p:cNvPr>
          <p:cNvSpPr>
            <a:spLocks noGrp="1"/>
          </p:cNvSpPr>
          <p:nvPr>
            <p:ph type="body" sz="quarter" idx="39" hasCustomPrompt="1"/>
          </p:nvPr>
        </p:nvSpPr>
        <p:spPr>
          <a:xfrm>
            <a:off x="4383372"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3" name="Text Placeholder 12">
            <a:extLst>
              <a:ext uri="{FF2B5EF4-FFF2-40B4-BE49-F238E27FC236}">
                <a16:creationId xmlns:a16="http://schemas.microsoft.com/office/drawing/2014/main" id="{F6669685-B46A-804B-B0C6-A56BB224ED41}"/>
              </a:ext>
            </a:extLst>
          </p:cNvPr>
          <p:cNvSpPr>
            <a:spLocks noGrp="1"/>
          </p:cNvSpPr>
          <p:nvPr>
            <p:ph type="body" sz="quarter" idx="40" hasCustomPrompt="1"/>
          </p:nvPr>
        </p:nvSpPr>
        <p:spPr>
          <a:xfrm>
            <a:off x="6236462"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4" name="Text Placeholder 12">
            <a:extLst>
              <a:ext uri="{FF2B5EF4-FFF2-40B4-BE49-F238E27FC236}">
                <a16:creationId xmlns:a16="http://schemas.microsoft.com/office/drawing/2014/main" id="{ADD3D544-580E-F04E-BB07-0839CAC75137}"/>
              </a:ext>
            </a:extLst>
          </p:cNvPr>
          <p:cNvSpPr>
            <a:spLocks noGrp="1"/>
          </p:cNvSpPr>
          <p:nvPr>
            <p:ph type="body" sz="quarter" idx="41" hasCustomPrompt="1"/>
          </p:nvPr>
        </p:nvSpPr>
        <p:spPr>
          <a:xfrm>
            <a:off x="8054520"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45" name="Text Placeholder 12">
            <a:extLst>
              <a:ext uri="{FF2B5EF4-FFF2-40B4-BE49-F238E27FC236}">
                <a16:creationId xmlns:a16="http://schemas.microsoft.com/office/drawing/2014/main" id="{2CCC8EAC-E3BB-074C-9973-DCA3C01C71FC}"/>
              </a:ext>
            </a:extLst>
          </p:cNvPr>
          <p:cNvSpPr>
            <a:spLocks noGrp="1"/>
          </p:cNvSpPr>
          <p:nvPr>
            <p:ph type="body" sz="quarter" idx="42" hasCustomPrompt="1"/>
          </p:nvPr>
        </p:nvSpPr>
        <p:spPr>
          <a:xfrm>
            <a:off x="9896445" y="2135430"/>
            <a:ext cx="1737360" cy="3677142"/>
          </a:xfrm>
        </p:spPr>
        <p:txBody>
          <a:bodyPr/>
          <a:lstStyle>
            <a:lvl1pPr>
              <a:lnSpc>
                <a:spcPct val="100000"/>
              </a:lnSpc>
              <a:spcBef>
                <a:spcPts val="0"/>
              </a:spcBef>
              <a:spcAft>
                <a:spcPts val="400"/>
              </a:spcAft>
              <a:defRPr sz="1200">
                <a:solidFill>
                  <a:schemeClr val="tx1"/>
                </a:solidFill>
              </a:defRPr>
            </a:lvl1pPr>
            <a:lvl2pPr>
              <a:defRPr sz="1200">
                <a:solidFill>
                  <a:schemeClr val="tx1"/>
                </a:solidFill>
              </a:defRPr>
            </a:lvl2pPr>
            <a:lvl3pPr>
              <a:defRPr sz="1200">
                <a:solidFill>
                  <a:schemeClr val="tx1"/>
                </a:solidFill>
              </a:defRPr>
            </a:lvl3pPr>
          </a:lstStyle>
          <a:p>
            <a:pPr lvl="0"/>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p:txBody>
      </p:sp>
      <p:sp>
        <p:nvSpPr>
          <p:cNvPr id="35" name="Title 1">
            <a:extLst>
              <a:ext uri="{FF2B5EF4-FFF2-40B4-BE49-F238E27FC236}">
                <a16:creationId xmlns:a16="http://schemas.microsoft.com/office/drawing/2014/main" id="{80890CB1-3A8C-5348-A867-D782ED739BA9}"/>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36" name="Text Placeholder 4">
            <a:extLst>
              <a:ext uri="{FF2B5EF4-FFF2-40B4-BE49-F238E27FC236}">
                <a16:creationId xmlns:a16="http://schemas.microsoft.com/office/drawing/2014/main" id="{E3A587EC-9C0D-F841-A3ED-DFD4AAB0308D}"/>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37" name="Text Placeholder 2">
            <a:extLst>
              <a:ext uri="{FF2B5EF4-FFF2-40B4-BE49-F238E27FC236}">
                <a16:creationId xmlns:a16="http://schemas.microsoft.com/office/drawing/2014/main" id="{64B56544-22D4-3345-94C6-7D79B850F69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3" name="TextBox 2">
            <a:extLst>
              <a:ext uri="{FF2B5EF4-FFF2-40B4-BE49-F238E27FC236}">
                <a16:creationId xmlns:a16="http://schemas.microsoft.com/office/drawing/2014/main" id="{C3EB70E5-330B-594E-A09D-4408EDC7B3F8}"/>
              </a:ext>
            </a:extLst>
          </p:cNvPr>
          <p:cNvSpPr txBox="1"/>
          <p:nvPr userDrawn="1"/>
        </p:nvSpPr>
        <p:spPr>
          <a:xfrm>
            <a:off x="4098925" y="1983762"/>
            <a:ext cx="0" cy="0"/>
          </a:xfrm>
          <a:prstGeom prst="rect">
            <a:avLst/>
          </a:prstGeom>
          <a:noFill/>
        </p:spPr>
        <p:txBody>
          <a:bodyPr wrap="none" lIns="0" rtlCol="0">
            <a:noAutofit/>
          </a:bodyPr>
          <a:lstStyle/>
          <a:p>
            <a:pPr algn="l"/>
            <a:endParaRPr lang="en-US" dirty="0" err="1"/>
          </a:p>
        </p:txBody>
      </p:sp>
      <p:sp>
        <p:nvSpPr>
          <p:cNvPr id="26" name="Slide Number Placeholder 5">
            <a:extLst>
              <a:ext uri="{FF2B5EF4-FFF2-40B4-BE49-F238E27FC236}">
                <a16:creationId xmlns:a16="http://schemas.microsoft.com/office/drawing/2014/main" id="{28BB45BD-4A07-468C-9BB1-EF6B682FE585}"/>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cxnSp>
        <p:nvCxnSpPr>
          <p:cNvPr id="20" name="Straight Connector 19">
            <a:extLst>
              <a:ext uri="{FF2B5EF4-FFF2-40B4-BE49-F238E27FC236}">
                <a16:creationId xmlns:a16="http://schemas.microsoft.com/office/drawing/2014/main" id="{224CA412-8361-B61B-16D8-F5E7E88B3B12}"/>
              </a:ext>
            </a:extLst>
          </p:cNvPr>
          <p:cNvCxnSpPr>
            <a:cxnSpLocks/>
          </p:cNvCxnSpPr>
          <p:nvPr userDrawn="1"/>
        </p:nvCxnSpPr>
        <p:spPr bwMode="gray">
          <a:xfrm>
            <a:off x="2373981"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8772B8-262E-EF6A-3B22-25CAA0125BA7}"/>
              </a:ext>
            </a:extLst>
          </p:cNvPr>
          <p:cNvCxnSpPr>
            <a:cxnSpLocks/>
          </p:cNvCxnSpPr>
          <p:nvPr userDrawn="1"/>
        </p:nvCxnSpPr>
        <p:spPr bwMode="gray">
          <a:xfrm>
            <a:off x="4214795"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0DDC1F-F1FF-E0EC-9DEF-36DAC47852E5}"/>
              </a:ext>
            </a:extLst>
          </p:cNvPr>
          <p:cNvCxnSpPr>
            <a:cxnSpLocks/>
          </p:cNvCxnSpPr>
          <p:nvPr userDrawn="1"/>
        </p:nvCxnSpPr>
        <p:spPr bwMode="gray">
          <a:xfrm>
            <a:off x="6052989"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039394-7786-2535-1CDF-14DE2FB2F959}"/>
              </a:ext>
            </a:extLst>
          </p:cNvPr>
          <p:cNvCxnSpPr>
            <a:cxnSpLocks/>
          </p:cNvCxnSpPr>
          <p:nvPr userDrawn="1"/>
        </p:nvCxnSpPr>
        <p:spPr bwMode="gray">
          <a:xfrm>
            <a:off x="7885943"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BE4BD7-17E7-5431-CA98-17BCE827E44C}"/>
              </a:ext>
            </a:extLst>
          </p:cNvPr>
          <p:cNvCxnSpPr>
            <a:cxnSpLocks/>
          </p:cNvCxnSpPr>
          <p:nvPr userDrawn="1"/>
        </p:nvCxnSpPr>
        <p:spPr bwMode="gray">
          <a:xfrm>
            <a:off x="9727867" y="2129322"/>
            <a:ext cx="0" cy="367714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72D415-B950-FB5E-4E95-D77EE64C4373}"/>
              </a:ext>
            </a:extLst>
          </p:cNvPr>
          <p:cNvSpPr txBox="1"/>
          <p:nvPr userDrawn="1"/>
        </p:nvSpPr>
        <p:spPr>
          <a:xfrm>
            <a:off x="703044" y="1792025"/>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4" name="TextBox 3">
            <a:extLst>
              <a:ext uri="{FF2B5EF4-FFF2-40B4-BE49-F238E27FC236}">
                <a16:creationId xmlns:a16="http://schemas.microsoft.com/office/drawing/2014/main" id="{7801D184-BFB5-F7B8-14E4-0A5E8172E5EB}"/>
              </a:ext>
            </a:extLst>
          </p:cNvPr>
          <p:cNvSpPr txBox="1"/>
          <p:nvPr userDrawn="1"/>
        </p:nvSpPr>
        <p:spPr>
          <a:xfrm>
            <a:off x="2542558" y="1802260"/>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5" name="TextBox 4">
            <a:extLst>
              <a:ext uri="{FF2B5EF4-FFF2-40B4-BE49-F238E27FC236}">
                <a16:creationId xmlns:a16="http://schemas.microsoft.com/office/drawing/2014/main" id="{C6111FAB-358E-FE53-60BD-660A7480853A}"/>
              </a:ext>
            </a:extLst>
          </p:cNvPr>
          <p:cNvSpPr txBox="1"/>
          <p:nvPr userDrawn="1"/>
        </p:nvSpPr>
        <p:spPr>
          <a:xfrm>
            <a:off x="6236462" y="1792024"/>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6" name="TextBox 5">
            <a:extLst>
              <a:ext uri="{FF2B5EF4-FFF2-40B4-BE49-F238E27FC236}">
                <a16:creationId xmlns:a16="http://schemas.microsoft.com/office/drawing/2014/main" id="{66A706D3-118E-9942-7501-B9549545446B}"/>
              </a:ext>
            </a:extLst>
          </p:cNvPr>
          <p:cNvSpPr txBox="1"/>
          <p:nvPr userDrawn="1"/>
        </p:nvSpPr>
        <p:spPr>
          <a:xfrm>
            <a:off x="4396948" y="1794681"/>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7" name="TextBox 6">
            <a:extLst>
              <a:ext uri="{FF2B5EF4-FFF2-40B4-BE49-F238E27FC236}">
                <a16:creationId xmlns:a16="http://schemas.microsoft.com/office/drawing/2014/main" id="{4DC69428-7B6C-EA0A-A5FD-A096FC0E7A86}"/>
              </a:ext>
            </a:extLst>
          </p:cNvPr>
          <p:cNvSpPr txBox="1"/>
          <p:nvPr userDrawn="1"/>
        </p:nvSpPr>
        <p:spPr>
          <a:xfrm>
            <a:off x="9833288" y="1790534"/>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8" name="TextBox 7">
            <a:extLst>
              <a:ext uri="{FF2B5EF4-FFF2-40B4-BE49-F238E27FC236}">
                <a16:creationId xmlns:a16="http://schemas.microsoft.com/office/drawing/2014/main" id="{E8B39933-8B75-10F0-8133-C9DF85DFDBD4}"/>
              </a:ext>
            </a:extLst>
          </p:cNvPr>
          <p:cNvSpPr txBox="1"/>
          <p:nvPr userDrawn="1"/>
        </p:nvSpPr>
        <p:spPr>
          <a:xfrm>
            <a:off x="8034875" y="1802259"/>
            <a:ext cx="1639574"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Tree>
    <p:extLst>
      <p:ext uri="{BB962C8B-B14F-4D97-AF65-F5344CB8AC3E}">
        <p14:creationId xmlns:p14="http://schemas.microsoft.com/office/powerpoint/2010/main" val="393930046"/>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stimonial-4">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FFB396FA-0FFB-4D9A-BE9C-7FA97A4E9A0F}"/>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0" name="Text Placeholder 24">
            <a:extLst>
              <a:ext uri="{FF2B5EF4-FFF2-40B4-BE49-F238E27FC236}">
                <a16:creationId xmlns:a16="http://schemas.microsoft.com/office/drawing/2014/main" id="{4096D5EC-3DE5-D78D-76C2-AE9186732498}"/>
              </a:ext>
            </a:extLst>
          </p:cNvPr>
          <p:cNvSpPr>
            <a:spLocks noGrp="1"/>
          </p:cNvSpPr>
          <p:nvPr>
            <p:ph type="body" sz="quarter" idx="15" hasCustomPrompt="1"/>
          </p:nvPr>
        </p:nvSpPr>
        <p:spPr>
          <a:xfrm>
            <a:off x="4937632"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11" name="Text Placeholder 30">
            <a:extLst>
              <a:ext uri="{FF2B5EF4-FFF2-40B4-BE49-F238E27FC236}">
                <a16:creationId xmlns:a16="http://schemas.microsoft.com/office/drawing/2014/main" id="{9CFAB51F-6E96-CC42-EF27-19D9CBDD3A9C}"/>
              </a:ext>
            </a:extLst>
          </p:cNvPr>
          <p:cNvSpPr>
            <a:spLocks noGrp="1"/>
          </p:cNvSpPr>
          <p:nvPr>
            <p:ph type="body" sz="quarter" idx="16" hasCustomPrompt="1"/>
          </p:nvPr>
        </p:nvSpPr>
        <p:spPr>
          <a:xfrm>
            <a:off x="4936141"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8" name="Text Placeholder 2">
            <a:extLst>
              <a:ext uri="{FF2B5EF4-FFF2-40B4-BE49-F238E27FC236}">
                <a16:creationId xmlns:a16="http://schemas.microsoft.com/office/drawing/2014/main" id="{9AEC005C-5BF5-6732-E307-627C44CE09A1}"/>
              </a:ext>
            </a:extLst>
          </p:cNvPr>
          <p:cNvSpPr>
            <a:spLocks noGrp="1"/>
          </p:cNvSpPr>
          <p:nvPr>
            <p:ph type="body" sz="quarter" idx="24" hasCustomPrompt="1"/>
          </p:nvPr>
        </p:nvSpPr>
        <p:spPr>
          <a:xfrm>
            <a:off x="612648"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
        <p:nvSpPr>
          <p:cNvPr id="3" name="Picture Placeholder 3">
            <a:extLst>
              <a:ext uri="{FF2B5EF4-FFF2-40B4-BE49-F238E27FC236}">
                <a16:creationId xmlns:a16="http://schemas.microsoft.com/office/drawing/2014/main" id="{FE79915A-BAA8-A210-560E-1437A34B922C}"/>
              </a:ext>
            </a:extLst>
          </p:cNvPr>
          <p:cNvSpPr>
            <a:spLocks noGrp="1"/>
          </p:cNvSpPr>
          <p:nvPr>
            <p:ph type="pic" sz="quarter" idx="25" hasCustomPrompt="1"/>
          </p:nvPr>
        </p:nvSpPr>
        <p:spPr>
          <a:xfrm>
            <a:off x="-107576" y="2239285"/>
            <a:ext cx="4733667" cy="2382605"/>
          </a:xfrm>
          <a:prstGeom prst="roundRect">
            <a:avLst>
              <a:gd name="adj" fmla="val 967"/>
            </a:avLst>
          </a:prstGeom>
          <a:solidFill>
            <a:schemeClr val="tx2"/>
          </a:solidFill>
        </p:spPr>
        <p:txBody>
          <a:bodyPr anchor="ctr">
            <a:noAutofit/>
          </a:bodyPr>
          <a:lstStyle>
            <a:lvl1pPr marL="0" marR="0" indent="0" algn="ctr" defTabSz="914354" rtl="0" eaLnBrk="1" fontAlgn="auto" latinLnBrk="0" hangingPunct="1">
              <a:lnSpc>
                <a:spcPct val="10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insert a photo</a:t>
            </a:r>
            <a:br>
              <a:rPr lang="en-US" dirty="0"/>
            </a:br>
            <a:r>
              <a:rPr lang="en-US" dirty="0"/>
              <a:t>or company logo</a:t>
            </a:r>
            <a:br>
              <a:rPr lang="en-US" dirty="0"/>
            </a:br>
            <a:r>
              <a:rPr lang="en-US" dirty="0"/>
              <a:t> click on the photo icon</a:t>
            </a:r>
          </a:p>
        </p:txBody>
      </p:sp>
      <p:cxnSp>
        <p:nvCxnSpPr>
          <p:cNvPr id="9" name="Straight Connector 8">
            <a:extLst>
              <a:ext uri="{FF2B5EF4-FFF2-40B4-BE49-F238E27FC236}">
                <a16:creationId xmlns:a16="http://schemas.microsoft.com/office/drawing/2014/main" id="{D6590115-8027-45BF-1A4A-4EEE25C1D6B7}"/>
              </a:ext>
            </a:extLst>
          </p:cNvPr>
          <p:cNvCxnSpPr>
            <a:cxnSpLocks/>
          </p:cNvCxnSpPr>
          <p:nvPr userDrawn="1"/>
        </p:nvCxnSpPr>
        <p:spPr bwMode="gray">
          <a:xfrm>
            <a:off x="4953000" y="2236825"/>
            <a:ext cx="540194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5A5F9F0-9CB9-96C4-1CF4-187619B687B4}"/>
              </a:ext>
            </a:extLst>
          </p:cNvPr>
          <p:cNvCxnSpPr>
            <a:cxnSpLocks/>
          </p:cNvCxnSpPr>
          <p:nvPr userDrawn="1"/>
        </p:nvCxnSpPr>
        <p:spPr bwMode="gray">
          <a:xfrm>
            <a:off x="4953750" y="4615916"/>
            <a:ext cx="540119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94600417"/>
      </p:ext>
    </p:extLst>
  </p:cSld>
  <p:clrMapOvr>
    <a:masterClrMapping/>
  </p:clrMapOvr>
  <p:extLst>
    <p:ext uri="{DCECCB84-F9BA-43D5-87BE-67443E8EF086}">
      <p15:sldGuideLst xmlns:p15="http://schemas.microsoft.com/office/powerpoint/2012/main">
        <p15:guide id="1" pos="1752" userDrawn="1">
          <p15:clr>
            <a:srgbClr val="FBAE40"/>
          </p15:clr>
        </p15:guide>
        <p15:guide id="2" pos="6408" userDrawn="1">
          <p15:clr>
            <a:srgbClr val="FBAE40"/>
          </p15:clr>
        </p15:guide>
        <p15:guide id="3" pos="312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stimonial-Long-1">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3551120" y="5464246"/>
            <a:ext cx="777773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3572001" y="1825530"/>
            <a:ext cx="7985438"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3571251" y="1715463"/>
            <a:ext cx="8011149"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3571251" y="5845906"/>
            <a:ext cx="8011149"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 name="Picture Placeholder 3">
            <a:extLst>
              <a:ext uri="{FF2B5EF4-FFF2-40B4-BE49-F238E27FC236}">
                <a16:creationId xmlns:a16="http://schemas.microsoft.com/office/drawing/2014/main" id="{33918C6E-176E-D30A-9A89-F64FF4D9C78E}"/>
              </a:ext>
            </a:extLst>
          </p:cNvPr>
          <p:cNvSpPr>
            <a:spLocks noGrp="1"/>
          </p:cNvSpPr>
          <p:nvPr>
            <p:ph type="pic" sz="quarter" idx="25" hasCustomPrompt="1"/>
          </p:nvPr>
        </p:nvSpPr>
        <p:spPr>
          <a:xfrm>
            <a:off x="609600" y="2064189"/>
            <a:ext cx="2455333" cy="982639"/>
          </a:xfrm>
          <a:prstGeom prst="roundRect">
            <a:avLst>
              <a:gd name="adj" fmla="val 942"/>
            </a:avLst>
          </a:prstGeom>
          <a:no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p:txBody>
      </p:sp>
    </p:spTree>
    <p:extLst>
      <p:ext uri="{BB962C8B-B14F-4D97-AF65-F5344CB8AC3E}">
        <p14:creationId xmlns:p14="http://schemas.microsoft.com/office/powerpoint/2010/main" val="144996657"/>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3" name="Content Placeholder 19">
            <a:extLst>
              <a:ext uri="{FF2B5EF4-FFF2-40B4-BE49-F238E27FC236}">
                <a16:creationId xmlns:a16="http://schemas.microsoft.com/office/drawing/2014/main" id="{013DD5FB-3522-DB49-9D71-757BB8136CC3}"/>
              </a:ext>
            </a:extLst>
          </p:cNvPr>
          <p:cNvSpPr>
            <a:spLocks noGrp="1"/>
          </p:cNvSpPr>
          <p:nvPr>
            <p:ph sz="quarter" idx="21" hasCustomPrompt="1"/>
          </p:nvPr>
        </p:nvSpPr>
        <p:spPr>
          <a:xfrm>
            <a:off x="612648" y="1627632"/>
            <a:ext cx="3410712" cy="4352544"/>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a:p>
            <a:pPr lvl="3"/>
            <a:endParaRPr lang="en-US" dirty="0"/>
          </a:p>
        </p:txBody>
      </p:sp>
      <p:sp>
        <p:nvSpPr>
          <p:cNvPr id="24" name="Content Placeholder 19">
            <a:extLst>
              <a:ext uri="{FF2B5EF4-FFF2-40B4-BE49-F238E27FC236}">
                <a16:creationId xmlns:a16="http://schemas.microsoft.com/office/drawing/2014/main" id="{BBC4B31A-C1CD-524E-9F87-5808B3D5184F}"/>
              </a:ext>
            </a:extLst>
          </p:cNvPr>
          <p:cNvSpPr>
            <a:spLocks noGrp="1"/>
          </p:cNvSpPr>
          <p:nvPr>
            <p:ph sz="quarter" idx="24" hasCustomPrompt="1"/>
          </p:nvPr>
        </p:nvSpPr>
        <p:spPr>
          <a:xfrm>
            <a:off x="4376367" y="1627632"/>
            <a:ext cx="3410712" cy="4352544"/>
          </a:xfrm>
        </p:spPr>
        <p:txBody>
          <a:bodyPr rIns="0"/>
          <a:lstStyle>
            <a:lvl1pPr marL="7937" marR="0" indent="0" algn="l" defTabSz="914354" rtl="0" eaLnBrk="1" fontAlgn="auto" latinLnBrk="0" hangingPunct="1">
              <a:lnSpc>
                <a:spcPct val="90000"/>
              </a:lnSpc>
              <a:spcBef>
                <a:spcPts val="800"/>
              </a:spcBef>
              <a:spcAft>
                <a:spcPts val="200"/>
              </a:spcAft>
              <a:buClr>
                <a:schemeClr val="accent5"/>
              </a:buClr>
              <a:buSzTx/>
              <a:buFont typeface="Arial" panose="020B0604020202020204" pitchFamily="34" charset="0"/>
              <a:buNone/>
              <a:tabLst/>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marL="7937" marR="0" lvl="0" indent="0" algn="l" defTabSz="914354" rtl="0" eaLnBrk="1" fontAlgn="auto" latinLnBrk="0" hangingPunct="1">
              <a:lnSpc>
                <a:spcPct val="90000"/>
              </a:lnSpc>
              <a:spcBef>
                <a:spcPts val="800"/>
              </a:spcBef>
              <a:spcAft>
                <a:spcPts val="200"/>
              </a:spcAft>
              <a:buClr>
                <a:schemeClr val="accent5"/>
              </a:buClr>
              <a:buSzTx/>
              <a:buFont typeface="Arial" panose="020B0604020202020204" pitchFamily="34" charset="0"/>
              <a:buNone/>
              <a:tabLst/>
              <a:defRPr/>
            </a:pPr>
            <a:r>
              <a:rPr lang="en-US" dirty="0"/>
              <a:t>Edit first level formatting. For bullets, highlight text and click </a:t>
            </a:r>
            <a:r>
              <a:rPr lang="en-US" b="1" dirty="0"/>
              <a:t>Increase Indent</a:t>
            </a:r>
            <a:endParaRPr lang="en-US" dirty="0"/>
          </a:p>
          <a:p>
            <a:pPr lvl="1"/>
            <a:r>
              <a:rPr lang="en-US" dirty="0"/>
              <a:t>Second-level</a:t>
            </a:r>
          </a:p>
          <a:p>
            <a:pPr lvl="2"/>
            <a:r>
              <a:rPr lang="en-US" dirty="0"/>
              <a:t>Third level</a:t>
            </a:r>
          </a:p>
          <a:p>
            <a:pPr lvl="3"/>
            <a:r>
              <a:rPr lang="en-US" dirty="0"/>
              <a:t>Fourth level</a:t>
            </a:r>
          </a:p>
          <a:p>
            <a:pPr lvl="3"/>
            <a:endParaRPr lang="en-US" dirty="0"/>
          </a:p>
        </p:txBody>
      </p:sp>
      <p:sp>
        <p:nvSpPr>
          <p:cNvPr id="25" name="Content Placeholder 19">
            <a:extLst>
              <a:ext uri="{FF2B5EF4-FFF2-40B4-BE49-F238E27FC236}">
                <a16:creationId xmlns:a16="http://schemas.microsoft.com/office/drawing/2014/main" id="{BEF74765-8F7A-A04A-9426-130D43750CB8}"/>
              </a:ext>
            </a:extLst>
          </p:cNvPr>
          <p:cNvSpPr>
            <a:spLocks noGrp="1"/>
          </p:cNvSpPr>
          <p:nvPr>
            <p:ph sz="quarter" idx="25" hasCustomPrompt="1"/>
          </p:nvPr>
        </p:nvSpPr>
        <p:spPr>
          <a:xfrm>
            <a:off x="8149231" y="1627632"/>
            <a:ext cx="3410712" cy="4352544"/>
          </a:xfrm>
        </p:spPr>
        <p:txBody>
          <a:bodyPr rIns="0"/>
          <a:lstStyle>
            <a:lvl1pPr>
              <a:defRPr b="0" i="0">
                <a:solidFill>
                  <a:schemeClr val="tx1"/>
                </a:solidFill>
                <a:latin typeface="+mj-lt"/>
              </a:defRPr>
            </a:lvl1pPr>
            <a:lvl2pPr>
              <a:defRPr b="0" i="0">
                <a:solidFill>
                  <a:schemeClr val="tx1"/>
                </a:solidFill>
                <a:latin typeface="+mj-lt"/>
              </a:defRPr>
            </a:lvl2pPr>
            <a:lvl3pPr>
              <a:defRPr b="0" i="0">
                <a:solidFill>
                  <a:schemeClr val="tx1"/>
                </a:solidFill>
                <a:latin typeface="+mj-lt"/>
              </a:defRPr>
            </a:lvl3pPr>
            <a:lvl4pPr marL="515914" indent="-115882">
              <a:buFont typeface="Arial" panose="020B0604020202020204" pitchFamily="34" charset="0"/>
              <a:buChar char="•"/>
              <a:tabLst/>
              <a:defRPr b="0" i="0">
                <a:solidFill>
                  <a:schemeClr val="tx1"/>
                </a:solidFill>
                <a:latin typeface="+mj-lt"/>
              </a:defRPr>
            </a:lvl4pPr>
            <a:lvl5pPr>
              <a:defRPr b="0" i="0">
                <a:latin typeface="+mj-lt"/>
              </a:defRPr>
            </a:lvl5pPr>
            <a:lvl6pPr>
              <a:defRPr b="0" i="0">
                <a:latin typeface="+mj-lt"/>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a:p>
            <a:pPr lvl="3"/>
            <a:endParaRPr lang="en-US" dirty="0"/>
          </a:p>
        </p:txBody>
      </p:sp>
      <p:sp>
        <p:nvSpPr>
          <p:cNvPr id="15" name="Slide Number Placeholder 5">
            <a:extLst>
              <a:ext uri="{FF2B5EF4-FFF2-40B4-BE49-F238E27FC236}">
                <a16:creationId xmlns:a16="http://schemas.microsoft.com/office/drawing/2014/main" id="{DAA27DFC-366B-40CB-B5F4-A02823C1F31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9" name="Title 1">
            <a:extLst>
              <a:ext uri="{FF2B5EF4-FFF2-40B4-BE49-F238E27FC236}">
                <a16:creationId xmlns:a16="http://schemas.microsoft.com/office/drawing/2014/main" id="{C3FF7756-1866-A726-3AC8-E099CFB22B77}"/>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10" name="Text Placeholder 4">
            <a:extLst>
              <a:ext uri="{FF2B5EF4-FFF2-40B4-BE49-F238E27FC236}">
                <a16:creationId xmlns:a16="http://schemas.microsoft.com/office/drawing/2014/main" id="{EBA715B3-8E22-F8BD-C593-92CE697FA91A}"/>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1" name="Text Placeholder 2">
            <a:extLst>
              <a:ext uri="{FF2B5EF4-FFF2-40B4-BE49-F238E27FC236}">
                <a16:creationId xmlns:a16="http://schemas.microsoft.com/office/drawing/2014/main" id="{6D7B749F-AF4A-BFCF-D3E3-57574B331869}"/>
              </a:ext>
            </a:extLst>
          </p:cNvPr>
          <p:cNvSpPr>
            <a:spLocks noGrp="1"/>
          </p:cNvSpPr>
          <p:nvPr>
            <p:ph type="body" sz="quarter" idx="38"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717807"/>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Subhea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0D468EC3-D7B7-4FB9-B337-DBD355845F5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6" name="Title 1">
            <a:extLst>
              <a:ext uri="{FF2B5EF4-FFF2-40B4-BE49-F238E27FC236}">
                <a16:creationId xmlns:a16="http://schemas.microsoft.com/office/drawing/2014/main" id="{A29C3E4A-3321-AC19-FA28-3712F09B9C11}"/>
              </a:ext>
            </a:extLst>
          </p:cNvPr>
          <p:cNvSpPr>
            <a:spLocks noGrp="1"/>
          </p:cNvSpPr>
          <p:nvPr>
            <p:ph type="title" hasCustomPrompt="1"/>
          </p:nvPr>
        </p:nvSpPr>
        <p:spPr>
          <a:xfrm>
            <a:off x="612648" y="208788"/>
            <a:ext cx="10960904"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7" name="Text Placeholder 4">
            <a:extLst>
              <a:ext uri="{FF2B5EF4-FFF2-40B4-BE49-F238E27FC236}">
                <a16:creationId xmlns:a16="http://schemas.microsoft.com/office/drawing/2014/main" id="{96A9D35B-BAF6-3346-965C-49BEAE1CDFA2}"/>
              </a:ext>
            </a:extLst>
          </p:cNvPr>
          <p:cNvSpPr>
            <a:spLocks noGrp="1"/>
          </p:cNvSpPr>
          <p:nvPr>
            <p:ph type="body" sz="quarter" idx="37" hasCustomPrompt="1"/>
          </p:nvPr>
        </p:nvSpPr>
        <p:spPr>
          <a:xfrm>
            <a:off x="612648" y="1223772"/>
            <a:ext cx="10960904"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8" name="Text Placeholder 2">
            <a:extLst>
              <a:ext uri="{FF2B5EF4-FFF2-40B4-BE49-F238E27FC236}">
                <a16:creationId xmlns:a16="http://schemas.microsoft.com/office/drawing/2014/main" id="{91F9D177-758D-A02D-9BDF-6DA8BF4C9AB1}"/>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290001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F665B43-45D0-4710-B617-C410B65C3975}"/>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Tree>
    <p:extLst>
      <p:ext uri="{BB962C8B-B14F-4D97-AF65-F5344CB8AC3E}">
        <p14:creationId xmlns:p14="http://schemas.microsoft.com/office/powerpoint/2010/main" val="339826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imonial-3">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4938479" y="4234256"/>
            <a:ext cx="4953000" cy="261610"/>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4936988" y="2346892"/>
            <a:ext cx="5085272" cy="1736725"/>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4953000" y="2236825"/>
            <a:ext cx="540194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4953750" y="4615916"/>
            <a:ext cx="5401198"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 name="Picture Placeholder 3">
            <a:extLst>
              <a:ext uri="{FF2B5EF4-FFF2-40B4-BE49-F238E27FC236}">
                <a16:creationId xmlns:a16="http://schemas.microsoft.com/office/drawing/2014/main" id="{33918C6E-176E-D30A-9A89-F64FF4D9C78E}"/>
              </a:ext>
            </a:extLst>
          </p:cNvPr>
          <p:cNvSpPr>
            <a:spLocks noGrp="1"/>
          </p:cNvSpPr>
          <p:nvPr>
            <p:ph type="pic" sz="quarter" idx="25" hasCustomPrompt="1"/>
          </p:nvPr>
        </p:nvSpPr>
        <p:spPr>
          <a:xfrm>
            <a:off x="1991349" y="2239285"/>
            <a:ext cx="2634742" cy="2382605"/>
          </a:xfrm>
          <a:prstGeom prst="roundRect">
            <a:avLst>
              <a:gd name="adj" fmla="val 942"/>
            </a:avLst>
          </a:prstGeom>
          <a:solidFill>
            <a:schemeClr val="tx2"/>
          </a:solid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a headshot</a:t>
            </a:r>
            <a:br>
              <a:rPr lang="en-US" dirty="0"/>
            </a:br>
            <a:r>
              <a:rPr lang="en-US" dirty="0"/>
              <a:t>or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endParaRPr lang="en-US" dirty="0"/>
          </a:p>
        </p:txBody>
      </p:sp>
    </p:spTree>
    <p:extLst>
      <p:ext uri="{BB962C8B-B14F-4D97-AF65-F5344CB8AC3E}">
        <p14:creationId xmlns:p14="http://schemas.microsoft.com/office/powerpoint/2010/main" val="1720553684"/>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imonial-Long-2">
    <p:spTree>
      <p:nvGrpSpPr>
        <p:cNvPr id="1" name=""/>
        <p:cNvGrpSpPr/>
        <p:nvPr/>
      </p:nvGrpSpPr>
      <p:grpSpPr>
        <a:xfrm>
          <a:off x="0" y="0"/>
          <a:ext cx="0" cy="0"/>
          <a:chOff x="0" y="0"/>
          <a:chExt cx="0" cy="0"/>
        </a:xfrm>
      </p:grpSpPr>
      <p:sp>
        <p:nvSpPr>
          <p:cNvPr id="29" name="Text Placeholder 24">
            <a:extLst>
              <a:ext uri="{FF2B5EF4-FFF2-40B4-BE49-F238E27FC236}">
                <a16:creationId xmlns:a16="http://schemas.microsoft.com/office/drawing/2014/main" id="{7F399210-A210-BB4B-91C3-EBDD15717097}"/>
              </a:ext>
            </a:extLst>
          </p:cNvPr>
          <p:cNvSpPr>
            <a:spLocks noGrp="1"/>
          </p:cNvSpPr>
          <p:nvPr>
            <p:ph type="body" sz="quarter" idx="12" hasCustomPrompt="1"/>
          </p:nvPr>
        </p:nvSpPr>
        <p:spPr>
          <a:xfrm>
            <a:off x="3551120" y="5464245"/>
            <a:ext cx="5232211" cy="283321"/>
          </a:xfrm>
        </p:spPr>
        <p:txBody>
          <a:bodyPr lIns="0">
            <a:noAutofit/>
          </a:bodyPr>
          <a:lstStyle>
            <a:lvl1pPr marL="0" indent="0">
              <a:buFontTx/>
              <a:buNone/>
              <a:defRPr lang="en-US" sz="1100" b="0" i="0" kern="1200" cap="all" spc="0" baseline="0" dirty="0">
                <a:solidFill>
                  <a:schemeClr val="tx1"/>
                </a:solidFill>
                <a:latin typeface="Barlow SemiBold" pitchFamily="2" charset="77"/>
                <a:ea typeface="+mn-ea"/>
                <a:cs typeface="+mn-cs"/>
              </a:defRPr>
            </a:lvl1pPr>
          </a:lstStyle>
          <a:p>
            <a:pPr marL="0" lvl="0" indent="0" algn="l" defTabSz="914354" rtl="0" eaLnBrk="1" latinLnBrk="0" hangingPunct="1">
              <a:lnSpc>
                <a:spcPct val="90000"/>
              </a:lnSpc>
              <a:spcBef>
                <a:spcPts val="800"/>
              </a:spcBef>
              <a:spcAft>
                <a:spcPts val="200"/>
              </a:spcAft>
              <a:buClr>
                <a:schemeClr val="accent5"/>
              </a:buClr>
              <a:buFontTx/>
              <a:buNone/>
              <a:tabLst/>
            </a:pPr>
            <a:r>
              <a:rPr lang="en-US" dirty="0"/>
              <a:t>Edit Company Name</a:t>
            </a:r>
          </a:p>
        </p:txBody>
      </p:sp>
      <p:sp>
        <p:nvSpPr>
          <p:cNvPr id="31" name="Text Placeholder 30">
            <a:extLst>
              <a:ext uri="{FF2B5EF4-FFF2-40B4-BE49-F238E27FC236}">
                <a16:creationId xmlns:a16="http://schemas.microsoft.com/office/drawing/2014/main" id="{24172626-FB5F-364A-8DB1-5D998DC56627}"/>
              </a:ext>
            </a:extLst>
          </p:cNvPr>
          <p:cNvSpPr>
            <a:spLocks noGrp="1"/>
          </p:cNvSpPr>
          <p:nvPr>
            <p:ph type="body" sz="quarter" idx="13" hasCustomPrompt="1"/>
          </p:nvPr>
        </p:nvSpPr>
        <p:spPr>
          <a:xfrm>
            <a:off x="3572001" y="1825530"/>
            <a:ext cx="5211330" cy="3317007"/>
          </a:xfrm>
        </p:spPr>
        <p:txBody>
          <a:bodyPr lIns="0">
            <a:noAutofit/>
          </a:bodyPr>
          <a:lstStyle>
            <a:lvl1pPr marL="0" indent="0">
              <a:buFontTx/>
              <a:buNone/>
              <a:defRPr lang="en-US" sz="3000" b="0" i="0" kern="1200" dirty="0">
                <a:solidFill>
                  <a:schemeClr val="tx1"/>
                </a:solidFill>
                <a:latin typeface="Tinos" panose="02020603050405020304" pitchFamily="18" charset="0"/>
                <a:ea typeface="Tinos" panose="02020603050405020304" pitchFamily="18" charset="0"/>
                <a:cs typeface="Tinos" panose="02020603050405020304" pitchFamily="18" charset="0"/>
              </a:defRPr>
            </a:lvl1pPr>
          </a:lstStyle>
          <a:p>
            <a:pPr lvl="0"/>
            <a:r>
              <a:rPr lang="en-US" dirty="0"/>
              <a:t>Click to edit quote text</a:t>
            </a:r>
          </a:p>
        </p:txBody>
      </p:sp>
      <p:sp>
        <p:nvSpPr>
          <p:cNvPr id="16" name="Slide Number Placeholder 5">
            <a:extLst>
              <a:ext uri="{FF2B5EF4-FFF2-40B4-BE49-F238E27FC236}">
                <a16:creationId xmlns:a16="http://schemas.microsoft.com/office/drawing/2014/main" id="{B4EB1B36-2E3F-42D8-A875-4C8832B0C414}"/>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15" name="Text Placeholder 2">
            <a:extLst>
              <a:ext uri="{FF2B5EF4-FFF2-40B4-BE49-F238E27FC236}">
                <a16:creationId xmlns:a16="http://schemas.microsoft.com/office/drawing/2014/main" id="{46E98946-096A-1A81-D9D2-DB7AFDE3697C}"/>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cxnSp>
        <p:nvCxnSpPr>
          <p:cNvPr id="22" name="Straight Connector 21">
            <a:extLst>
              <a:ext uri="{FF2B5EF4-FFF2-40B4-BE49-F238E27FC236}">
                <a16:creationId xmlns:a16="http://schemas.microsoft.com/office/drawing/2014/main" id="{FBFDF541-136D-D595-6BA1-12204B951823}"/>
              </a:ext>
            </a:extLst>
          </p:cNvPr>
          <p:cNvCxnSpPr>
            <a:cxnSpLocks/>
          </p:cNvCxnSpPr>
          <p:nvPr userDrawn="1"/>
        </p:nvCxnSpPr>
        <p:spPr bwMode="gray">
          <a:xfrm>
            <a:off x="3571251" y="1715463"/>
            <a:ext cx="5212080"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F4165FFA-C665-D0FA-FD1E-2FA167E1D7C6}"/>
              </a:ext>
            </a:extLst>
          </p:cNvPr>
          <p:cNvCxnSpPr>
            <a:cxnSpLocks/>
          </p:cNvCxnSpPr>
          <p:nvPr userDrawn="1"/>
        </p:nvCxnSpPr>
        <p:spPr bwMode="gray">
          <a:xfrm>
            <a:off x="3571251" y="5845906"/>
            <a:ext cx="5212080" cy="0"/>
          </a:xfrm>
          <a:prstGeom prst="line">
            <a:avLst/>
          </a:prstGeom>
          <a:noFill/>
          <a:ln w="22225">
            <a:gradFill flip="none" rotWithShape="1">
              <a:gsLst>
                <a:gs pos="0">
                  <a:schemeClr val="tx1">
                    <a:lumMod val="50000"/>
                    <a:lumOff val="50000"/>
                  </a:schemeClr>
                </a:gs>
                <a:gs pos="50000">
                  <a:srgbClr val="6460CE"/>
                </a:gs>
                <a:gs pos="100000">
                  <a:srgbClr val="D6001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4" name="Picture Placeholder 3">
            <a:extLst>
              <a:ext uri="{FF2B5EF4-FFF2-40B4-BE49-F238E27FC236}">
                <a16:creationId xmlns:a16="http://schemas.microsoft.com/office/drawing/2014/main" id="{C6F9A325-6F68-37CA-E8A5-B7AF97A545D4}"/>
              </a:ext>
            </a:extLst>
          </p:cNvPr>
          <p:cNvSpPr>
            <a:spLocks noGrp="1"/>
          </p:cNvSpPr>
          <p:nvPr>
            <p:ph type="pic" sz="quarter" idx="25" hasCustomPrompt="1"/>
          </p:nvPr>
        </p:nvSpPr>
        <p:spPr>
          <a:xfrm>
            <a:off x="609600" y="2064189"/>
            <a:ext cx="2455333" cy="982639"/>
          </a:xfrm>
          <a:prstGeom prst="roundRect">
            <a:avLst>
              <a:gd name="adj" fmla="val 942"/>
            </a:avLst>
          </a:prstGeom>
          <a:noFill/>
        </p:spPr>
        <p:txBody>
          <a:bodyPr anchor="ctr">
            <a:noAutofit/>
          </a:bodyPr>
          <a:lstStyle>
            <a:lvl1pPr marL="0" marR="0" indent="0" algn="ctr" defTabSz="914354" rtl="0" eaLnBrk="1" fontAlgn="auto" latinLnBrk="0" hangingPunct="1">
              <a:lnSpc>
                <a:spcPct val="90000"/>
              </a:lnSpc>
              <a:spcBef>
                <a:spcPts val="800"/>
              </a:spcBef>
              <a:spcAft>
                <a:spcPts val="200"/>
              </a:spcAft>
              <a:buClr>
                <a:schemeClr val="accent5"/>
              </a:buClr>
              <a:buSzTx/>
              <a:buFontTx/>
              <a:buNone/>
              <a:tabLst/>
              <a:defRPr sz="1200" b="0" i="0">
                <a:solidFill>
                  <a:schemeClr val="bg2"/>
                </a:solidFill>
                <a:latin typeface="Barlow" pitchFamily="2" charset="77"/>
              </a:defRPr>
            </a:lvl1pPr>
          </a:lstStyle>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r>
              <a:rPr lang="en-US" dirty="0"/>
              <a:t>To insert company logo</a:t>
            </a:r>
            <a:br>
              <a:rPr lang="en-US" dirty="0"/>
            </a:br>
            <a:r>
              <a:rPr lang="en-US" dirty="0"/>
              <a:t> click on the photo icon</a:t>
            </a:r>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a:p>
            <a:pPr marL="0" marR="0" lvl="0" indent="0" algn="ctr" defTabSz="914354" rtl="0" eaLnBrk="1" fontAlgn="auto" latinLnBrk="0" hangingPunct="1">
              <a:lnSpc>
                <a:spcPct val="90000"/>
              </a:lnSpc>
              <a:spcBef>
                <a:spcPts val="800"/>
              </a:spcBef>
              <a:spcAft>
                <a:spcPts val="200"/>
              </a:spcAft>
              <a:buClr>
                <a:schemeClr val="accent5"/>
              </a:buClr>
              <a:buSzTx/>
              <a:buFontTx/>
              <a:buNone/>
              <a:tabLst/>
              <a:defRPr/>
            </a:pPr>
            <a:endParaRPr lang="en-US" dirty="0"/>
          </a:p>
        </p:txBody>
      </p:sp>
    </p:spTree>
    <p:extLst>
      <p:ext uri="{BB962C8B-B14F-4D97-AF65-F5344CB8AC3E}">
        <p14:creationId xmlns:p14="http://schemas.microsoft.com/office/powerpoint/2010/main" val="2014951873"/>
      </p:ext>
    </p:extLst>
  </p:cSld>
  <p:clrMapOvr>
    <a:masterClrMapping/>
  </p:clrMapOvr>
  <p:extLst>
    <p:ext uri="{DCECCB84-F9BA-43D5-87BE-67443E8EF086}">
      <p15:sldGuideLst xmlns:p15="http://schemas.microsoft.com/office/powerpoint/2012/main">
        <p15:guide id="1" pos="1752" userDrawn="1">
          <p15:clr>
            <a:srgbClr val="FBAE40"/>
          </p15:clr>
        </p15:guide>
        <p15:guide id="2" pos="31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0213FB3-365E-6346-9948-8F9BA894E744}"/>
              </a:ext>
            </a:extLst>
          </p:cNvPr>
          <p:cNvSpPr>
            <a:spLocks noGrp="1"/>
          </p:cNvSpPr>
          <p:nvPr>
            <p:ph type="pic" sz="quarter" idx="16" hasCustomPrompt="1"/>
          </p:nvPr>
        </p:nvSpPr>
        <p:spPr>
          <a:xfrm>
            <a:off x="8140700" y="-7938"/>
            <a:ext cx="4051300" cy="6865938"/>
          </a:xfrm>
          <a:solidFill>
            <a:schemeClr val="tx2"/>
          </a:solidFill>
        </p:spPr>
        <p:txBody>
          <a:bodyPr rIns="0" anchor="ctr">
            <a:normAutofit/>
          </a:bodyPr>
          <a:lstStyle>
            <a:lvl1pPr marL="0" indent="0" algn="ctr">
              <a:buFontTx/>
              <a:buNone/>
              <a:defRPr sz="1200" b="0" i="0">
                <a:solidFill>
                  <a:schemeClr val="tx1"/>
                </a:solidFill>
                <a:latin typeface="Barlow" pitchFamily="2" charset="77"/>
              </a:defRPr>
            </a:lvl1pPr>
          </a:lstStyle>
          <a:p>
            <a:r>
              <a:rPr lang="en-US" dirty="0"/>
              <a:t>To insert an image,</a:t>
            </a:r>
            <a:br>
              <a:rPr lang="en-US" dirty="0"/>
            </a:br>
            <a:r>
              <a:rPr lang="en-US" dirty="0"/>
              <a:t>click on the photo icon below</a:t>
            </a:r>
          </a:p>
        </p:txBody>
      </p:sp>
      <p:sp>
        <p:nvSpPr>
          <p:cNvPr id="13" name="Text Placeholder 2">
            <a:extLst>
              <a:ext uri="{FF2B5EF4-FFF2-40B4-BE49-F238E27FC236}">
                <a16:creationId xmlns:a16="http://schemas.microsoft.com/office/drawing/2014/main" id="{E8EAC346-2485-BB45-9EDB-D99C72E9FE49}"/>
              </a:ext>
            </a:extLst>
          </p:cNvPr>
          <p:cNvSpPr>
            <a:spLocks noGrp="1"/>
          </p:cNvSpPr>
          <p:nvPr>
            <p:ph type="body" sz="quarter" idx="19" hasCustomPrompt="1"/>
          </p:nvPr>
        </p:nvSpPr>
        <p:spPr>
          <a:xfrm>
            <a:off x="612648" y="1627632"/>
            <a:ext cx="7070369" cy="4347840"/>
          </a:xfrm>
        </p:spPr>
        <p:txBody>
          <a:bodyPr/>
          <a:lstStyle>
            <a:lvl1pPr marL="7937" indent="0">
              <a:buFont typeface="Arial" panose="020B0604020202020204" pitchFamily="34" charset="0"/>
              <a:buNone/>
              <a:defRPr sz="2200" b="0" i="0">
                <a:solidFill>
                  <a:schemeClr val="tx1"/>
                </a:solidFill>
                <a:latin typeface="Barlow" pitchFamily="2" charset="77"/>
                <a:cs typeface="Calibri" panose="020F0502020204030204" pitchFamily="34" charset="0"/>
              </a:defRPr>
            </a:lvl1pPr>
            <a:lvl2pPr>
              <a:defRPr b="0" i="0">
                <a:solidFill>
                  <a:schemeClr val="tx1"/>
                </a:solidFill>
                <a:latin typeface="Barlow" pitchFamily="2" charset="77"/>
              </a:defRPr>
            </a:lvl2pPr>
            <a:lvl3pPr>
              <a:defRPr b="0" i="0">
                <a:solidFill>
                  <a:schemeClr val="tx1"/>
                </a:solidFill>
                <a:latin typeface="Barlow" pitchFamily="2" charset="77"/>
                <a:cs typeface="Calibri" panose="020F0502020204030204" pitchFamily="34" charset="0"/>
              </a:defRPr>
            </a:lvl3pPr>
            <a:lvl4pPr marL="515914" indent="-115882">
              <a:tabLst/>
              <a:defRPr b="0" i="0">
                <a:solidFill>
                  <a:schemeClr val="tx1"/>
                </a:solidFill>
                <a:latin typeface="Barlow" pitchFamily="2" charset="77"/>
                <a:cs typeface="Calibri Light" panose="020F0302020204030204" pitchFamily="34" charset="0"/>
              </a:defRPr>
            </a:lvl4pPr>
            <a:lvl5pPr>
              <a:defRPr b="0" i="0">
                <a:latin typeface="Barlow" pitchFamily="2" charset="77"/>
                <a:cs typeface="Calibri Light" panose="020F0302020204030204" pitchFamily="34" charset="0"/>
              </a:defRPr>
            </a:lvl5pPr>
            <a:lvl6pPr>
              <a:defRPr b="0" i="0">
                <a:latin typeface="Barlow" pitchFamily="2" charset="77"/>
              </a:defRPr>
            </a:lvl6pPr>
          </a:lstStyle>
          <a:p>
            <a:pPr lvl="0"/>
            <a:r>
              <a:rPr lang="en-US" dirty="0"/>
              <a:t>Edit first level formatting. For bullets, highlight text and click </a:t>
            </a:r>
            <a:r>
              <a:rPr lang="en-US" b="1" dirty="0"/>
              <a:t>Increase Indent</a:t>
            </a:r>
          </a:p>
          <a:p>
            <a:pPr lvl="1"/>
            <a:r>
              <a:rPr lang="en-US" dirty="0"/>
              <a:t>Second-level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C649ABA1-F819-4BCF-B166-E48BC918D1AD}"/>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sp>
        <p:nvSpPr>
          <p:cNvPr id="8" name="Title 1">
            <a:extLst>
              <a:ext uri="{FF2B5EF4-FFF2-40B4-BE49-F238E27FC236}">
                <a16:creationId xmlns:a16="http://schemas.microsoft.com/office/drawing/2014/main" id="{7A461CC6-A5DA-EA10-F7BE-6930BB24C45E}"/>
              </a:ext>
            </a:extLst>
          </p:cNvPr>
          <p:cNvSpPr>
            <a:spLocks noGrp="1"/>
          </p:cNvSpPr>
          <p:nvPr>
            <p:ph type="title" hasCustomPrompt="1"/>
          </p:nvPr>
        </p:nvSpPr>
        <p:spPr>
          <a:xfrm>
            <a:off x="612648" y="208788"/>
            <a:ext cx="7410578" cy="914400"/>
          </a:xfrm>
          <a:prstGeom prst="rect">
            <a:avLst/>
          </a:prstGeom>
        </p:spPr>
        <p:txBody>
          <a:bodyPr anchor="b">
            <a:noAutofit/>
          </a:bodyPr>
          <a:lstStyle>
            <a:lvl1pPr>
              <a:defRPr lang="en-US" sz="2800" b="0" i="0" kern="1200" dirty="0">
                <a:solidFill>
                  <a:schemeClr val="tx1"/>
                </a:solidFill>
                <a:latin typeface="+mj-lt"/>
                <a:ea typeface="+mj-ea"/>
                <a:cs typeface="+mj-cs"/>
              </a:defRPr>
            </a:lvl1pPr>
          </a:lstStyle>
          <a:p>
            <a:pPr lvl="0" algn="l" defTabSz="914354" rtl="0" eaLnBrk="1" latinLnBrk="0" hangingPunct="1">
              <a:lnSpc>
                <a:spcPct val="90000"/>
              </a:lnSpc>
              <a:spcBef>
                <a:spcPct val="0"/>
              </a:spcBef>
              <a:buNone/>
            </a:pPr>
            <a:r>
              <a:rPr lang="en-US" dirty="0"/>
              <a:t>Edit Headline</a:t>
            </a:r>
          </a:p>
        </p:txBody>
      </p:sp>
      <p:sp>
        <p:nvSpPr>
          <p:cNvPr id="9" name="Text Placeholder 4">
            <a:extLst>
              <a:ext uri="{FF2B5EF4-FFF2-40B4-BE49-F238E27FC236}">
                <a16:creationId xmlns:a16="http://schemas.microsoft.com/office/drawing/2014/main" id="{A50EA0BE-487F-38E0-2459-A9DA183137CC}"/>
              </a:ext>
            </a:extLst>
          </p:cNvPr>
          <p:cNvSpPr>
            <a:spLocks noGrp="1"/>
          </p:cNvSpPr>
          <p:nvPr>
            <p:ph type="body" sz="quarter" idx="37" hasCustomPrompt="1"/>
          </p:nvPr>
        </p:nvSpPr>
        <p:spPr>
          <a:xfrm>
            <a:off x="612648" y="1223772"/>
            <a:ext cx="7410578" cy="310896"/>
          </a:xfrm>
        </p:spPr>
        <p:txBody>
          <a:bodyPr vert="horz" lIns="0" tIns="0" rIns="91440" bIns="91440" rtlCol="0">
            <a:noAutofit/>
          </a:bodyPr>
          <a:lstStyle>
            <a:lvl1pPr>
              <a:defRPr lang="en-US" sz="1800" dirty="0">
                <a:solidFill>
                  <a:schemeClr val="bg2"/>
                </a:solidFill>
              </a:defRPr>
            </a:lvl1pPr>
          </a:lstStyle>
          <a:p>
            <a:pPr lvl="0"/>
            <a:r>
              <a:rPr lang="en-US" dirty="0"/>
              <a:t>Edit subhead</a:t>
            </a:r>
          </a:p>
        </p:txBody>
      </p:sp>
      <p:sp>
        <p:nvSpPr>
          <p:cNvPr id="10" name="Text Placeholder 2">
            <a:extLst>
              <a:ext uri="{FF2B5EF4-FFF2-40B4-BE49-F238E27FC236}">
                <a16:creationId xmlns:a16="http://schemas.microsoft.com/office/drawing/2014/main" id="{252A4566-748E-9A89-E43E-DC1054CDB78D}"/>
              </a:ext>
            </a:extLst>
          </p:cNvPr>
          <p:cNvSpPr>
            <a:spLocks noGrp="1"/>
          </p:cNvSpPr>
          <p:nvPr>
            <p:ph type="body" sz="quarter" idx="24" hasCustomPrompt="1"/>
          </p:nvPr>
        </p:nvSpPr>
        <p:spPr>
          <a:xfrm>
            <a:off x="611189" y="345948"/>
            <a:ext cx="3557587" cy="283464"/>
          </a:xfrm>
        </p:spPr>
        <p:txBody>
          <a:bodyPr anchor="b" anchorCtr="0"/>
          <a:lstStyle>
            <a:lvl1pPr>
              <a:defRPr lang="en-US" sz="1051" b="1" i="0" kern="1200" spc="151" baseline="0" dirty="0">
                <a:solidFill>
                  <a:schemeClr val="tx1"/>
                </a:solidFill>
                <a:latin typeface="Barlow SemiBold" pitchFamily="2" charset="77"/>
                <a:ea typeface="+mn-ea"/>
                <a:cs typeface="Calibri" panose="020F0502020204030204" pitchFamily="34" charset="0"/>
              </a:defRPr>
            </a:lvl1pPr>
          </a:lstStyle>
          <a:p>
            <a:pPr marL="7937" lvl="0"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pPr>
            <a:r>
              <a:rPr lang="en-US" dirty="0"/>
              <a:t>OPTIONAL LABEL</a:t>
            </a:r>
          </a:p>
        </p:txBody>
      </p:sp>
    </p:spTree>
    <p:extLst>
      <p:ext uri="{BB962C8B-B14F-4D97-AF65-F5344CB8AC3E}">
        <p14:creationId xmlns:p14="http://schemas.microsoft.com/office/powerpoint/2010/main" val="994842275"/>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67339A-15A0-044E-9BD6-6F00FDDAC0F8}"/>
              </a:ext>
            </a:extLst>
          </p:cNvPr>
          <p:cNvSpPr>
            <a:spLocks noGrp="1"/>
          </p:cNvSpPr>
          <p:nvPr>
            <p:ph type="body" idx="1"/>
          </p:nvPr>
        </p:nvSpPr>
        <p:spPr>
          <a:xfrm>
            <a:off x="612648" y="1828800"/>
            <a:ext cx="10963656" cy="4351339"/>
          </a:xfrm>
          <a:prstGeom prst="rect">
            <a:avLst/>
          </a:prstGeom>
        </p:spPr>
        <p:txBody>
          <a:bodyPr vert="horz" lIns="0" tIns="45720" rIns="91440" bIns="45720" rtlCol="0">
            <a:noAutofit/>
          </a:bodyPr>
          <a:lstStyle/>
          <a:p>
            <a:pPr lvl="0"/>
            <a:r>
              <a:rPr lang="en-US" dirty="0"/>
              <a:t>Edit first level formatting. For bullets, highlight text and click </a:t>
            </a:r>
            <a:r>
              <a:rPr lang="en-US" b="1" dirty="0"/>
              <a:t>Increase Indent</a:t>
            </a:r>
          </a:p>
          <a:p>
            <a:pPr lvl="1"/>
            <a:r>
              <a:rPr lang="en-US" dirty="0"/>
              <a:t>Second-level copy</a:t>
            </a:r>
          </a:p>
          <a:p>
            <a:pPr lvl="2"/>
            <a:r>
              <a:rPr lang="en-US" dirty="0"/>
              <a:t>Third level</a:t>
            </a:r>
          </a:p>
          <a:p>
            <a:pPr lvl="3"/>
            <a:r>
              <a:rPr lang="en-US" dirty="0"/>
              <a:t>Fourth level</a:t>
            </a:r>
          </a:p>
        </p:txBody>
      </p:sp>
      <p:sp>
        <p:nvSpPr>
          <p:cNvPr id="7" name="Title Placeholder 12">
            <a:extLst>
              <a:ext uri="{FF2B5EF4-FFF2-40B4-BE49-F238E27FC236}">
                <a16:creationId xmlns:a16="http://schemas.microsoft.com/office/drawing/2014/main" id="{8BF35C27-DB5F-764B-84DA-9AA97434E83F}"/>
              </a:ext>
            </a:extLst>
          </p:cNvPr>
          <p:cNvSpPr>
            <a:spLocks noGrp="1"/>
          </p:cNvSpPr>
          <p:nvPr>
            <p:ph type="title"/>
          </p:nvPr>
        </p:nvSpPr>
        <p:spPr>
          <a:xfrm>
            <a:off x="612648" y="0"/>
            <a:ext cx="10963656" cy="914400"/>
          </a:xfrm>
          <a:prstGeom prst="rect">
            <a:avLst/>
          </a:prstGeom>
        </p:spPr>
        <p:txBody>
          <a:bodyPr vert="horz" lIns="0" tIns="0" rIns="0" bIns="0" rtlCol="0" anchor="b">
            <a:noAutofit/>
          </a:bodyPr>
          <a:lstStyle/>
          <a:p>
            <a:pPr marL="0" lvl="0" indent="0" algn="l" defTabSz="914354" rtl="0" eaLnBrk="1" latinLnBrk="0" hangingPunct="1">
              <a:lnSpc>
                <a:spcPct val="90000"/>
              </a:lnSpc>
              <a:spcBef>
                <a:spcPts val="800"/>
              </a:spcBef>
              <a:spcAft>
                <a:spcPts val="200"/>
              </a:spcAft>
              <a:buClr>
                <a:schemeClr val="accent5"/>
              </a:buClr>
              <a:buFontTx/>
              <a:buNone/>
              <a:tabLst/>
            </a:pPr>
            <a:r>
              <a:rPr lang="en-US"/>
              <a:t>Click to edit Master title style</a:t>
            </a:r>
            <a:endParaRPr lang="en-US" dirty="0"/>
          </a:p>
        </p:txBody>
      </p:sp>
      <p:sp>
        <p:nvSpPr>
          <p:cNvPr id="4" name="Slide Number Placeholder 5">
            <a:extLst>
              <a:ext uri="{FF2B5EF4-FFF2-40B4-BE49-F238E27FC236}">
                <a16:creationId xmlns:a16="http://schemas.microsoft.com/office/drawing/2014/main" id="{BBD6A920-9195-4DEB-8CDC-56752A3D1458}"/>
              </a:ext>
            </a:extLst>
          </p:cNvPr>
          <p:cNvSpPr>
            <a:spLocks noGrp="1"/>
          </p:cNvSpPr>
          <p:nvPr>
            <p:ph type="sldNum" sz="quarter" idx="4"/>
          </p:nvPr>
        </p:nvSpPr>
        <p:spPr>
          <a:xfrm>
            <a:off x="11472862" y="6336344"/>
            <a:ext cx="470655" cy="365125"/>
          </a:xfrm>
          <a:prstGeom prst="rect">
            <a:avLst/>
          </a:prstGeom>
        </p:spPr>
        <p:txBody>
          <a:bodyPr vert="horz" lIns="91440" tIns="45720" rIns="91440" bIns="45720" rtlCol="0" anchor="ctr"/>
          <a:lstStyle>
            <a:lvl1pPr algn="r">
              <a:defRPr sz="900">
                <a:solidFill>
                  <a:schemeClr val="tx1"/>
                </a:solidFill>
                <a:latin typeface="+mj-lt"/>
              </a:defRPr>
            </a:lvl1pPr>
          </a:lstStyle>
          <a:p>
            <a:fld id="{2AE23761-D71E-484E-A406-E059CFC204B8}" type="slidenum">
              <a:rPr lang="en-US" smtClean="0"/>
              <a:pPr/>
              <a:t>‹#›</a:t>
            </a:fld>
            <a:endParaRPr lang="en-US" dirty="0"/>
          </a:p>
        </p:txBody>
      </p:sp>
      <p:grpSp>
        <p:nvGrpSpPr>
          <p:cNvPr id="5" name="Group 4">
            <a:extLst>
              <a:ext uri="{FF2B5EF4-FFF2-40B4-BE49-F238E27FC236}">
                <a16:creationId xmlns:a16="http://schemas.microsoft.com/office/drawing/2014/main" id="{92614000-C471-48CF-83A8-53658261D491}"/>
              </a:ext>
            </a:extLst>
          </p:cNvPr>
          <p:cNvGrpSpPr/>
          <p:nvPr userDrawn="1"/>
        </p:nvGrpSpPr>
        <p:grpSpPr>
          <a:xfrm>
            <a:off x="615210" y="6398419"/>
            <a:ext cx="193390" cy="168313"/>
            <a:chOff x="615210" y="6398419"/>
            <a:chExt cx="193390" cy="168313"/>
          </a:xfrm>
        </p:grpSpPr>
        <p:sp>
          <p:nvSpPr>
            <p:cNvPr id="6" name="Freeform: Shape 5">
              <a:extLst>
                <a:ext uri="{FF2B5EF4-FFF2-40B4-BE49-F238E27FC236}">
                  <a16:creationId xmlns:a16="http://schemas.microsoft.com/office/drawing/2014/main" id="{83646F33-F5C4-4E88-AAD0-DD0384C20581}"/>
                </a:ext>
              </a:extLst>
            </p:cNvPr>
            <p:cNvSpPr/>
            <p:nvPr/>
          </p:nvSpPr>
          <p:spPr>
            <a:xfrm>
              <a:off x="777456" y="6459785"/>
              <a:ext cx="31127" cy="106947"/>
            </a:xfrm>
            <a:custGeom>
              <a:avLst/>
              <a:gdLst>
                <a:gd name="connsiteX0" fmla="*/ 31127 w 31127"/>
                <a:gd name="connsiteY0" fmla="*/ 0 h 106947"/>
                <a:gd name="connsiteX1" fmla="*/ 0 w 31127"/>
                <a:gd name="connsiteY1" fmla="*/ 31111 h 106947"/>
                <a:gd name="connsiteX2" fmla="*/ 0 w 31127"/>
                <a:gd name="connsiteY2" fmla="*/ 106947 h 106947"/>
                <a:gd name="connsiteX3" fmla="*/ 31127 w 31127"/>
                <a:gd name="connsiteY3" fmla="*/ 106947 h 106947"/>
                <a:gd name="connsiteX4" fmla="*/ 31127 w 31127"/>
                <a:gd name="connsiteY4" fmla="*/ 0 h 10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7" h="106947">
                  <a:moveTo>
                    <a:pt x="31127" y="0"/>
                  </a:moveTo>
                  <a:cubicBezTo>
                    <a:pt x="13944" y="0"/>
                    <a:pt x="0" y="13911"/>
                    <a:pt x="0" y="31111"/>
                  </a:cubicBezTo>
                  <a:lnTo>
                    <a:pt x="0" y="106947"/>
                  </a:lnTo>
                  <a:lnTo>
                    <a:pt x="31127" y="106947"/>
                  </a:lnTo>
                  <a:lnTo>
                    <a:pt x="31127" y="0"/>
                  </a:lnTo>
                  <a:close/>
                </a:path>
              </a:pathLst>
            </a:custGeom>
            <a:solidFill>
              <a:srgbClr val="000000"/>
            </a:solidFill>
            <a:ln w="163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114A96B-9BC2-4E0B-BF01-86E0945F9A34}"/>
                </a:ext>
              </a:extLst>
            </p:cNvPr>
            <p:cNvSpPr/>
            <p:nvPr/>
          </p:nvSpPr>
          <p:spPr>
            <a:xfrm>
              <a:off x="615210" y="6398419"/>
              <a:ext cx="193390" cy="168297"/>
            </a:xfrm>
            <a:custGeom>
              <a:avLst/>
              <a:gdLst>
                <a:gd name="connsiteX0" fmla="*/ 193374 w 193390"/>
                <a:gd name="connsiteY0" fmla="*/ 37162 h 168297"/>
                <a:gd name="connsiteX1" fmla="*/ 192864 w 193390"/>
                <a:gd name="connsiteY1" fmla="*/ 37096 h 168297"/>
                <a:gd name="connsiteX2" fmla="*/ 178591 w 193390"/>
                <a:gd name="connsiteY2" fmla="*/ 39201 h 168297"/>
                <a:gd name="connsiteX3" fmla="*/ 161704 w 193390"/>
                <a:gd name="connsiteY3" fmla="*/ 51879 h 168297"/>
                <a:gd name="connsiteX4" fmla="*/ 161457 w 193390"/>
                <a:gd name="connsiteY4" fmla="*/ 52125 h 168297"/>
                <a:gd name="connsiteX5" fmla="*/ 150983 w 193390"/>
                <a:gd name="connsiteY5" fmla="*/ 64293 h 168297"/>
                <a:gd name="connsiteX6" fmla="*/ 102837 w 193390"/>
                <a:gd name="connsiteY6" fmla="*/ 130494 h 168297"/>
                <a:gd name="connsiteX7" fmla="*/ 84470 w 193390"/>
                <a:gd name="connsiteY7" fmla="*/ 130494 h 168297"/>
                <a:gd name="connsiteX8" fmla="*/ 31588 w 193390"/>
                <a:gd name="connsiteY8" fmla="*/ 57782 h 168297"/>
                <a:gd name="connsiteX9" fmla="*/ 31588 w 193390"/>
                <a:gd name="connsiteY9" fmla="*/ 168298 h 168297"/>
                <a:gd name="connsiteX10" fmla="*/ 0 w 193390"/>
                <a:gd name="connsiteY10" fmla="*/ 168298 h 168297"/>
                <a:gd name="connsiteX11" fmla="*/ 0 w 193390"/>
                <a:gd name="connsiteY11" fmla="*/ 0 h 168297"/>
                <a:gd name="connsiteX12" fmla="*/ 24731 w 193390"/>
                <a:gd name="connsiteY12" fmla="*/ 0 h 168297"/>
                <a:gd name="connsiteX13" fmla="*/ 93530 w 193390"/>
                <a:gd name="connsiteY13" fmla="*/ 94862 h 168297"/>
                <a:gd name="connsiteX14" fmla="*/ 162592 w 193390"/>
                <a:gd name="connsiteY14" fmla="*/ 0 h 168297"/>
                <a:gd name="connsiteX15" fmla="*/ 193390 w 193390"/>
                <a:gd name="connsiteY15" fmla="*/ 0 h 168297"/>
                <a:gd name="connsiteX16" fmla="*/ 193390 w 193390"/>
                <a:gd name="connsiteY16" fmla="*/ 37162 h 16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90" h="168297">
                  <a:moveTo>
                    <a:pt x="193374" y="37162"/>
                  </a:moveTo>
                  <a:lnTo>
                    <a:pt x="192864" y="37096"/>
                  </a:lnTo>
                  <a:cubicBezTo>
                    <a:pt x="187997" y="36488"/>
                    <a:pt x="183031" y="37113"/>
                    <a:pt x="178591" y="39201"/>
                  </a:cubicBezTo>
                  <a:cubicBezTo>
                    <a:pt x="172376" y="42111"/>
                    <a:pt x="166621" y="47044"/>
                    <a:pt x="161704" y="51879"/>
                  </a:cubicBezTo>
                  <a:lnTo>
                    <a:pt x="161457" y="52125"/>
                  </a:lnTo>
                  <a:cubicBezTo>
                    <a:pt x="157642" y="55891"/>
                    <a:pt x="154140" y="59969"/>
                    <a:pt x="150983" y="64293"/>
                  </a:cubicBezTo>
                  <a:lnTo>
                    <a:pt x="102837" y="130494"/>
                  </a:lnTo>
                  <a:lnTo>
                    <a:pt x="84470" y="130494"/>
                  </a:lnTo>
                  <a:lnTo>
                    <a:pt x="31588" y="57782"/>
                  </a:lnTo>
                  <a:lnTo>
                    <a:pt x="31588" y="168298"/>
                  </a:lnTo>
                  <a:lnTo>
                    <a:pt x="0" y="168298"/>
                  </a:lnTo>
                  <a:lnTo>
                    <a:pt x="0" y="0"/>
                  </a:lnTo>
                  <a:lnTo>
                    <a:pt x="24731" y="0"/>
                  </a:lnTo>
                  <a:lnTo>
                    <a:pt x="93530" y="94862"/>
                  </a:lnTo>
                  <a:lnTo>
                    <a:pt x="162592" y="0"/>
                  </a:lnTo>
                  <a:lnTo>
                    <a:pt x="193390" y="0"/>
                  </a:lnTo>
                  <a:lnTo>
                    <a:pt x="193390" y="37162"/>
                  </a:lnTo>
                  <a:close/>
                </a:path>
              </a:pathLst>
            </a:custGeom>
            <a:solidFill>
              <a:srgbClr val="E10600"/>
            </a:solidFill>
            <a:ln w="163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EC750EBE-39CF-4AD7-996E-81047EB029D4}"/>
              </a:ext>
            </a:extLst>
          </p:cNvPr>
          <p:cNvSpPr txBox="1"/>
          <p:nvPr userDrawn="1"/>
        </p:nvSpPr>
        <p:spPr>
          <a:xfrm>
            <a:off x="10140070" y="6389601"/>
            <a:ext cx="1111203" cy="246221"/>
          </a:xfrm>
          <a:prstGeom prst="rect">
            <a:avLst/>
          </a:prstGeom>
          <a:noFill/>
        </p:spPr>
        <p:txBody>
          <a:bodyPr wrap="none" rtlCol="0">
            <a:spAutoFit/>
          </a:bodyPr>
          <a:lstStyle/>
          <a:p>
            <a:pPr algn="r"/>
            <a:r>
              <a:rPr lang="en-US" sz="1000" dirty="0">
                <a:latin typeface="+mj-lt"/>
              </a:rPr>
              <a:t>©2022 Mandiant</a:t>
            </a:r>
          </a:p>
        </p:txBody>
      </p:sp>
    </p:spTree>
    <p:extLst>
      <p:ext uri="{BB962C8B-B14F-4D97-AF65-F5344CB8AC3E}">
        <p14:creationId xmlns:p14="http://schemas.microsoft.com/office/powerpoint/2010/main" val="2559352403"/>
      </p:ext>
    </p:extLst>
  </p:cSld>
  <p:clrMap bg1="lt1" tx1="dk1" bg2="lt2" tx2="dk2" accent1="accent1" accent2="accent2" accent3="accent3" accent4="accent4" accent5="accent5" accent6="accent6" hlink="hlink" folHlink="folHlink"/>
  <p:sldLayoutIdLst>
    <p:sldLayoutId id="2147483686" r:id="rId1"/>
    <p:sldLayoutId id="2147483742" r:id="rId2"/>
    <p:sldLayoutId id="2147483697" r:id="rId3"/>
    <p:sldLayoutId id="2147483698" r:id="rId4"/>
    <p:sldLayoutId id="2147483741" r:id="rId5"/>
    <p:sldLayoutId id="2147483690" r:id="rId6"/>
    <p:sldLayoutId id="2147483747" r:id="rId7"/>
    <p:sldLayoutId id="2147483763" r:id="rId8"/>
    <p:sldLayoutId id="2147483679" r:id="rId9"/>
    <p:sldLayoutId id="2147483685" r:id="rId10"/>
    <p:sldLayoutId id="2147483760" r:id="rId11"/>
    <p:sldLayoutId id="2147483678" r:id="rId12"/>
    <p:sldLayoutId id="2147483761" r:id="rId13"/>
    <p:sldLayoutId id="2147483666" r:id="rId14"/>
    <p:sldLayoutId id="2147483746" r:id="rId15"/>
    <p:sldLayoutId id="2147483748" r:id="rId16"/>
    <p:sldLayoutId id="2147483743" r:id="rId17"/>
    <p:sldLayoutId id="2147483708" r:id="rId18"/>
    <p:sldLayoutId id="2147483774" r:id="rId19"/>
    <p:sldLayoutId id="2147483768" r:id="rId20"/>
    <p:sldLayoutId id="2147483769" r:id="rId21"/>
    <p:sldLayoutId id="2147483770" r:id="rId22"/>
    <p:sldLayoutId id="2147483773" r:id="rId23"/>
    <p:sldLayoutId id="2147483775" r:id="rId24"/>
    <p:sldLayoutId id="2147483778" r:id="rId25"/>
    <p:sldLayoutId id="2147483776" r:id="rId26"/>
    <p:sldLayoutId id="2147483779" r:id="rId27"/>
    <p:sldLayoutId id="2147483780" r:id="rId28"/>
    <p:sldLayoutId id="2147483781" r:id="rId29"/>
    <p:sldLayoutId id="2147483782" r:id="rId30"/>
    <p:sldLayoutId id="2147483783" r:id="rId31"/>
    <p:sldLayoutId id="2147483754" r:id="rId32"/>
    <p:sldLayoutId id="2147483732" r:id="rId33"/>
    <p:sldLayoutId id="2147483762" r:id="rId34"/>
  </p:sldLayoutIdLst>
  <p:hf hdr="0" ftr="0" dt="0"/>
  <p:txStyles>
    <p:titleStyle>
      <a:lvl1pPr algn="l" defTabSz="914400" rtl="0" eaLnBrk="1" latinLnBrk="0" hangingPunct="1">
        <a:lnSpc>
          <a:spcPct val="90000"/>
        </a:lnSpc>
        <a:spcBef>
          <a:spcPts val="0"/>
        </a:spcBef>
        <a:spcAft>
          <a:spcPts val="0"/>
        </a:spcAft>
        <a:buNone/>
        <a:defRPr lang="en-US" sz="3600" b="0" i="0" u="none" kern="1200" spc="0" baseline="0" dirty="0">
          <a:solidFill>
            <a:schemeClr val="tx1"/>
          </a:solidFill>
          <a:latin typeface="+mj-lt"/>
          <a:ea typeface="+mj-ea"/>
          <a:cs typeface="Calibri" panose="020F0502020204030204" pitchFamily="34" charset="0"/>
        </a:defRPr>
      </a:lvl1pPr>
    </p:titleStyle>
    <p:bodyStyle>
      <a:lvl1pPr marL="7937"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defRPr sz="2200" b="0" i="0" kern="1200" spc="0">
          <a:solidFill>
            <a:schemeClr val="tx1"/>
          </a:solidFill>
          <a:latin typeface="Barlow" pitchFamily="2" charset="77"/>
          <a:ea typeface="+mn-ea"/>
          <a:cs typeface="Calibri" panose="020F0502020204030204" pitchFamily="34" charset="0"/>
        </a:defRPr>
      </a:lvl1pPr>
      <a:lvl2pPr marL="171450" indent="-165100" algn="l" defTabSz="914354" rtl="0" eaLnBrk="1" latinLnBrk="0" hangingPunct="1">
        <a:lnSpc>
          <a:spcPct val="90000"/>
        </a:lnSpc>
        <a:spcBef>
          <a:spcPts val="500"/>
        </a:spcBef>
        <a:spcAft>
          <a:spcPts val="200"/>
        </a:spcAft>
        <a:buClr>
          <a:schemeClr val="tx1"/>
        </a:buClr>
        <a:buFont typeface="Arial" panose="020B0604020202020204" pitchFamily="34" charset="0"/>
        <a:buChar char="•"/>
        <a:tabLst/>
        <a:defRPr sz="2000" b="0" i="0" kern="1200" spc="0">
          <a:solidFill>
            <a:schemeClr val="tx1"/>
          </a:solidFill>
          <a:latin typeface="Barlow" pitchFamily="2" charset="77"/>
          <a:ea typeface="+mn-ea"/>
          <a:cs typeface="Calibri Light" panose="020F0302020204030204" pitchFamily="34" charset="0"/>
        </a:defRPr>
      </a:lvl2pPr>
      <a:lvl3pPr marL="400031" indent="-169854" algn="l" defTabSz="914354" rtl="0" eaLnBrk="1" latinLnBrk="0" hangingPunct="1">
        <a:lnSpc>
          <a:spcPct val="90000"/>
        </a:lnSpc>
        <a:spcBef>
          <a:spcPts val="500"/>
        </a:spcBef>
        <a:spcAft>
          <a:spcPts val="200"/>
        </a:spcAft>
        <a:buClr>
          <a:schemeClr val="tx1"/>
        </a:buClr>
        <a:buFont typeface="System Font Regular"/>
        <a:buChar char="–"/>
        <a:tabLst/>
        <a:defRPr sz="1500" b="0" i="0" kern="1200" spc="0">
          <a:solidFill>
            <a:schemeClr val="tx1"/>
          </a:solidFill>
          <a:latin typeface="Barlow" pitchFamily="2" charset="77"/>
          <a:ea typeface="+mn-ea"/>
          <a:cs typeface="Calibri" panose="020F0502020204030204" pitchFamily="34" charset="0"/>
        </a:defRPr>
      </a:lvl3pPr>
      <a:lvl4pPr marL="517499" indent="-114294" algn="l" defTabSz="914354" rtl="0" eaLnBrk="1" latinLnBrk="0" hangingPunct="1">
        <a:lnSpc>
          <a:spcPct val="90000"/>
        </a:lnSpc>
        <a:spcBef>
          <a:spcPts val="400"/>
        </a:spcBef>
        <a:buClr>
          <a:schemeClr val="tx1"/>
        </a:buClr>
        <a:buFont typeface="Arial" panose="020B0604020202020204" pitchFamily="34" charset="0"/>
        <a:buChar char="•"/>
        <a:tabLst/>
        <a:defRPr sz="1400" b="0" i="0" kern="1200" spc="0">
          <a:solidFill>
            <a:schemeClr val="tx1"/>
          </a:solidFill>
          <a:latin typeface="Barlow" pitchFamily="2" charset="77"/>
          <a:ea typeface="+mn-ea"/>
          <a:cs typeface="Calibri Light" panose="020F0302020204030204" pitchFamily="34" charset="0"/>
        </a:defRPr>
      </a:lvl4pPr>
      <a:lvl5pPr marL="6351" indent="0" algn="l" defTabSz="914354" rtl="0" eaLnBrk="1" latinLnBrk="0" hangingPunct="1">
        <a:lnSpc>
          <a:spcPct val="90000"/>
        </a:lnSpc>
        <a:spcBef>
          <a:spcPts val="800"/>
        </a:spcBef>
        <a:spcAft>
          <a:spcPts val="200"/>
        </a:spcAft>
        <a:buClr>
          <a:schemeClr val="accent2"/>
        </a:buClr>
        <a:buFont typeface="System Font Regular"/>
        <a:buNone/>
        <a:tabLst/>
        <a:defRPr sz="2300" b="0" i="0" kern="1200" spc="0">
          <a:solidFill>
            <a:schemeClr val="tx2">
              <a:alpha val="65000"/>
            </a:schemeClr>
          </a:solidFill>
          <a:latin typeface="Barlow" pitchFamily="2" charset="77"/>
          <a:ea typeface="+mn-ea"/>
          <a:cs typeface="Calibri" panose="020F0502020204030204" pitchFamily="34" charset="0"/>
        </a:defRPr>
      </a:lvl5pPr>
      <a:lvl6pPr marL="6351" indent="0" algn="l" defTabSz="914354" rtl="0" eaLnBrk="1" latinLnBrk="0" hangingPunct="1">
        <a:lnSpc>
          <a:spcPct val="100000"/>
        </a:lnSpc>
        <a:spcBef>
          <a:spcPts val="0"/>
        </a:spcBef>
        <a:buFont typeface="Arial" panose="020B0604020202020204" pitchFamily="34" charset="0"/>
        <a:buNone/>
        <a:tabLst/>
        <a:defRPr sz="1051" b="0" i="0" kern="1200" spc="151" baseline="0">
          <a:solidFill>
            <a:schemeClr val="tx1"/>
          </a:solidFill>
          <a:latin typeface="Barlow" pitchFamily="2" charset="77"/>
          <a:ea typeface="+mn-ea"/>
          <a:cs typeface="Calibri" panose="020F0502020204030204" pitchFamily="34" charset="0"/>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1" userDrawn="1">
          <p15:clr>
            <a:srgbClr val="F26B43"/>
          </p15:clr>
        </p15:guide>
        <p15:guide id="3" pos="384" userDrawn="1">
          <p15:clr>
            <a:srgbClr val="F26B43"/>
          </p15:clr>
        </p15:guide>
        <p15:guide id="4" pos="7296" userDrawn="1">
          <p15:clr>
            <a:srgbClr val="F26B43"/>
          </p15:clr>
        </p15:guide>
        <p15:guide id="5" pos="7392" userDrawn="1">
          <p15:clr>
            <a:srgbClr val="F26B43"/>
          </p15:clr>
        </p15:guide>
        <p15:guide id="6" pos="288" userDrawn="1">
          <p15:clr>
            <a:srgbClr val="F26B43"/>
          </p15:clr>
        </p15:guide>
        <p15:guide id="7"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ireeyeinc.sharepoint.com/:f:/r/sites/marketing/Brand%20Resources/brand-resources-folder/core-elements/Fonts?csf=1&amp;e=zMMbvB" TargetMode="External"/><Relationship Id="rId2" Type="http://schemas.openxmlformats.org/officeDocument/2006/relationships/hyperlink" Target="mailto:brand@mandiant.com"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jobsuite-fireeye.secure.force.com/CreativeRequestForm/" TargetMode="External"/><Relationship Id="rId2" Type="http://schemas.openxmlformats.org/officeDocument/2006/relationships/hyperlink" Target="https://mandiant.widencollective.com/dam/dashboar" TargetMode="Externa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svg"/><Relationship Id="rId21" Type="http://schemas.openxmlformats.org/officeDocument/2006/relationships/image" Target="../media/image55.sv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svg"/><Relationship Id="rId2" Type="http://schemas.openxmlformats.org/officeDocument/2006/relationships/notesSlide" Target="../notesSlides/notesSlide10.xml"/><Relationship Id="rId16" Type="http://schemas.openxmlformats.org/officeDocument/2006/relationships/image" Target="../media/image50.png"/><Relationship Id="rId29" Type="http://schemas.openxmlformats.org/officeDocument/2006/relationships/image" Target="../media/image63.sv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svg"/><Relationship Id="rId40" Type="http://schemas.openxmlformats.org/officeDocument/2006/relationships/image" Target="../media/image74.png"/><Relationship Id="rId45" Type="http://schemas.openxmlformats.org/officeDocument/2006/relationships/image" Target="../media/image79.sv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svg"/><Relationship Id="rId31" Type="http://schemas.openxmlformats.org/officeDocument/2006/relationships/image" Target="../media/image65.svg"/><Relationship Id="rId44" Type="http://schemas.openxmlformats.org/officeDocument/2006/relationships/image" Target="../media/image78.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svg"/><Relationship Id="rId30" Type="http://schemas.openxmlformats.org/officeDocument/2006/relationships/image" Target="../media/image64.png"/><Relationship Id="rId35" Type="http://schemas.openxmlformats.org/officeDocument/2006/relationships/image" Target="../media/image69.svg"/><Relationship Id="rId43" Type="http://schemas.openxmlformats.org/officeDocument/2006/relationships/image" Target="../media/image77.svg"/><Relationship Id="rId8" Type="http://schemas.openxmlformats.org/officeDocument/2006/relationships/image" Target="../media/image42.png"/><Relationship Id="rId3" Type="http://schemas.openxmlformats.org/officeDocument/2006/relationships/hyperlink" Target="https://mandiant.widencollective.com/dam/dashboard" TargetMode="External"/><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9.svg"/><Relationship Id="rId33" Type="http://schemas.openxmlformats.org/officeDocument/2006/relationships/image" Target="../media/image67.svg"/><Relationship Id="rId38" Type="http://schemas.openxmlformats.org/officeDocument/2006/relationships/image" Target="../media/image72.png"/><Relationship Id="rId20" Type="http://schemas.openxmlformats.org/officeDocument/2006/relationships/image" Target="../media/image54.png"/><Relationship Id="rId41" Type="http://schemas.openxmlformats.org/officeDocument/2006/relationships/image" Target="../media/image7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48DB0-4B8D-4382-8D79-D0E42C33ED3B}"/>
              </a:ext>
            </a:extLst>
          </p:cNvPr>
          <p:cNvSpPr>
            <a:spLocks noGrp="1"/>
          </p:cNvSpPr>
          <p:nvPr>
            <p:ph type="sldNum" sz="quarter" idx="4"/>
          </p:nvPr>
        </p:nvSpPr>
        <p:spPr/>
        <p:txBody>
          <a:bodyPr/>
          <a:lstStyle/>
          <a:p>
            <a:fld id="{2AE23761-D71E-484E-A406-E059CFC204B8}" type="slidenum">
              <a:rPr lang="en-US" smtClean="0"/>
              <a:pPr/>
              <a:t>1</a:t>
            </a:fld>
            <a:endParaRPr lang="en-US" dirty="0"/>
          </a:p>
        </p:txBody>
      </p:sp>
      <p:sp>
        <p:nvSpPr>
          <p:cNvPr id="7" name="Title 6">
            <a:extLst>
              <a:ext uri="{FF2B5EF4-FFF2-40B4-BE49-F238E27FC236}">
                <a16:creationId xmlns:a16="http://schemas.microsoft.com/office/drawing/2014/main" id="{F207C015-73DF-A540-937B-EC71E0367EDC}"/>
              </a:ext>
            </a:extLst>
          </p:cNvPr>
          <p:cNvSpPr>
            <a:spLocks noGrp="1"/>
          </p:cNvSpPr>
          <p:nvPr>
            <p:ph type="title"/>
          </p:nvPr>
        </p:nvSpPr>
        <p:spPr/>
        <p:txBody>
          <a:bodyPr/>
          <a:lstStyle/>
          <a:p>
            <a:r>
              <a:rPr lang="en-US"/>
              <a:t>Revision </a:t>
            </a:r>
            <a:r>
              <a:rPr lang="en-US" dirty="0"/>
              <a:t>History</a:t>
            </a:r>
          </a:p>
        </p:txBody>
      </p:sp>
      <p:sp>
        <p:nvSpPr>
          <p:cNvPr id="15" name="Text Placeholder 14">
            <a:extLst>
              <a:ext uri="{FF2B5EF4-FFF2-40B4-BE49-F238E27FC236}">
                <a16:creationId xmlns:a16="http://schemas.microsoft.com/office/drawing/2014/main" id="{73DE2C2B-51F0-7465-CB40-2178C1561CC9}"/>
              </a:ext>
            </a:extLst>
          </p:cNvPr>
          <p:cNvSpPr>
            <a:spLocks noGrp="1"/>
          </p:cNvSpPr>
          <p:nvPr>
            <p:ph type="body" sz="quarter" idx="37"/>
          </p:nvPr>
        </p:nvSpPr>
        <p:spPr/>
        <p:txBody>
          <a:bodyPr/>
          <a:lstStyle/>
          <a:p>
            <a:r>
              <a:rPr lang="en-US" dirty="0"/>
              <a:t>Please email </a:t>
            </a:r>
            <a:r>
              <a:rPr lang="en-US" dirty="0">
                <a:hlinkClick r:id="rId2"/>
              </a:rPr>
              <a:t>brand@mandiant.com</a:t>
            </a:r>
            <a:r>
              <a:rPr lang="en-US" dirty="0"/>
              <a:t> for any template suggestions.</a:t>
            </a:r>
          </a:p>
        </p:txBody>
      </p:sp>
      <p:sp>
        <p:nvSpPr>
          <p:cNvPr id="14" name="Text Placeholder 13">
            <a:extLst>
              <a:ext uri="{FF2B5EF4-FFF2-40B4-BE49-F238E27FC236}">
                <a16:creationId xmlns:a16="http://schemas.microsoft.com/office/drawing/2014/main" id="{3B7EBFA6-1ED7-7611-72C2-0DFD6F047F00}"/>
              </a:ext>
            </a:extLst>
          </p:cNvPr>
          <p:cNvSpPr>
            <a:spLocks noGrp="1"/>
          </p:cNvSpPr>
          <p:nvPr>
            <p:ph type="body" sz="quarter" idx="24"/>
          </p:nvPr>
        </p:nvSpPr>
        <p:spPr/>
        <p:txBody>
          <a:bodyPr/>
          <a:lstStyle/>
          <a:p>
            <a:endParaRPr lang="en-US"/>
          </a:p>
        </p:txBody>
      </p:sp>
      <p:graphicFrame>
        <p:nvGraphicFramePr>
          <p:cNvPr id="13" name="Google Shape;1164;p84">
            <a:extLst>
              <a:ext uri="{FF2B5EF4-FFF2-40B4-BE49-F238E27FC236}">
                <a16:creationId xmlns:a16="http://schemas.microsoft.com/office/drawing/2014/main" id="{7891DCA9-DA78-F64F-9555-7C8C3115D8B4}"/>
              </a:ext>
            </a:extLst>
          </p:cNvPr>
          <p:cNvGraphicFramePr/>
          <p:nvPr>
            <p:extLst>
              <p:ext uri="{D42A27DB-BD31-4B8C-83A1-F6EECF244321}">
                <p14:modId xmlns:p14="http://schemas.microsoft.com/office/powerpoint/2010/main" val="3132052565"/>
              </p:ext>
            </p:extLst>
          </p:nvPr>
        </p:nvGraphicFramePr>
        <p:xfrm>
          <a:off x="609600" y="1717429"/>
          <a:ext cx="10972800" cy="4454771"/>
        </p:xfrm>
        <a:graphic>
          <a:graphicData uri="http://schemas.openxmlformats.org/drawingml/2006/table">
            <a:tbl>
              <a:tblPr>
                <a:noFill/>
              </a:tblPr>
              <a:tblGrid>
                <a:gridCol w="1050417">
                  <a:extLst>
                    <a:ext uri="{9D8B030D-6E8A-4147-A177-3AD203B41FA5}">
                      <a16:colId xmlns:a16="http://schemas.microsoft.com/office/drawing/2014/main" val="20000"/>
                    </a:ext>
                  </a:extLst>
                </a:gridCol>
                <a:gridCol w="8559780">
                  <a:extLst>
                    <a:ext uri="{9D8B030D-6E8A-4147-A177-3AD203B41FA5}">
                      <a16:colId xmlns:a16="http://schemas.microsoft.com/office/drawing/2014/main" val="20001"/>
                    </a:ext>
                  </a:extLst>
                </a:gridCol>
                <a:gridCol w="1362603">
                  <a:extLst>
                    <a:ext uri="{9D8B030D-6E8A-4147-A177-3AD203B41FA5}">
                      <a16:colId xmlns:a16="http://schemas.microsoft.com/office/drawing/2014/main" val="20002"/>
                    </a:ext>
                  </a:extLst>
                </a:gridCol>
              </a:tblGrid>
              <a:tr h="382196">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l" rtl="0" fontAlgn="ctr">
                        <a:spcBef>
                          <a:spcPts val="0"/>
                        </a:spcBef>
                        <a:spcAft>
                          <a:spcPts val="0"/>
                        </a:spcAft>
                      </a:pPr>
                      <a:r>
                        <a:rPr lang="en-US" sz="1000" b="0" i="0" spc="0" baseline="0" dirty="0">
                          <a:solidFill>
                            <a:schemeClr val="tx2"/>
                          </a:solidFill>
                          <a:effectLst/>
                          <a:latin typeface="Barlow" pitchFamily="2" charset="77"/>
                        </a:rPr>
                        <a:t>VERSION #</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l" defTabSz="914400" rtl="0" eaLnBrk="1" fontAlgn="ctr" latinLnBrk="0" hangingPunct="1">
                        <a:spcBef>
                          <a:spcPts val="0"/>
                        </a:spcBef>
                        <a:spcAft>
                          <a:spcPts val="0"/>
                        </a:spcAft>
                      </a:pPr>
                      <a:r>
                        <a:rPr lang="en-US" sz="1000" b="0" i="0" kern="1200" spc="0" baseline="0" dirty="0">
                          <a:solidFill>
                            <a:schemeClr val="tx2"/>
                          </a:solidFill>
                          <a:effectLst/>
                          <a:latin typeface="Barlow" pitchFamily="2" charset="77"/>
                          <a:ea typeface="+mn-ea"/>
                          <a:cs typeface="+mn-cs"/>
                        </a:rPr>
                        <a:t>DESCRIPTION</a:t>
                      </a:r>
                    </a:p>
                  </a:txBody>
                  <a:tcPr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ctr" defTabSz="914400" rtl="0" eaLnBrk="1" fontAlgn="ctr" latinLnBrk="0" hangingPunct="1">
                        <a:spcBef>
                          <a:spcPts val="0"/>
                        </a:spcBef>
                        <a:spcAft>
                          <a:spcPts val="0"/>
                        </a:spcAft>
                      </a:pPr>
                      <a:r>
                        <a:rPr lang="en-US" sz="1000" b="0" i="0" kern="1200" spc="0" baseline="0" dirty="0">
                          <a:solidFill>
                            <a:schemeClr val="tx2"/>
                          </a:solidFill>
                          <a:effectLst/>
                          <a:latin typeface="Barlow" pitchFamily="2" charset="77"/>
                          <a:ea typeface="+mn-ea"/>
                          <a:cs typeface="+mn-cs"/>
                        </a:rPr>
                        <a:t>RELEASE DATE</a:t>
                      </a:r>
                    </a:p>
                  </a:txBody>
                  <a:tcPr marT="91440" marB="91440" anchor="ctr">
                    <a:lnL w="6350" cap="flat" cmpd="sng" algn="ctr">
                      <a:solidFill>
                        <a:schemeClr val="bg1"/>
                      </a:solidFill>
                      <a:prstDash val="solid"/>
                      <a:round/>
                      <a:headEnd type="none" w="med" len="med"/>
                      <a:tailEnd type="none" w="med" len="med"/>
                    </a:lnL>
                    <a:lnR w="12700" cap="flat" cmpd="sng" algn="ctr">
                      <a:solidFill>
                        <a:schemeClr val="bg1"/>
                      </a:solidFill>
                      <a:prstDash val="dot"/>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500643">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v1.1</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chemeClr val="tx2"/>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First corporate template for Mandiant. </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chemeClr val="tx2"/>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dirty="0">
                          <a:solidFill>
                            <a:schemeClr val="bg2">
                              <a:lumMod val="10000"/>
                            </a:schemeClr>
                          </a:solidFill>
                          <a:effectLst/>
                          <a:latin typeface="Barlow" pitchFamily="2" charset="77"/>
                        </a:rPr>
                        <a:t>11/16/2021</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9525" cap="flat" cmpd="sng">
                      <a:solidFill>
                        <a:srgbClr val="1D1C24"/>
                      </a:solidFill>
                      <a:prstDash val="dot"/>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chemeClr val="tx2"/>
                    </a:solidFill>
                  </a:tcPr>
                </a:tc>
                <a:extLst>
                  <a:ext uri="{0D108BD9-81ED-4DB2-BD59-A6C34878D82A}">
                    <a16:rowId xmlns:a16="http://schemas.microsoft.com/office/drawing/2014/main" val="10001"/>
                  </a:ext>
                </a:extLst>
              </a:tr>
              <a:tr h="2161028">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v2.0</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lvl="0" algn="l">
                        <a:spcAft>
                          <a:spcPts val="600"/>
                        </a:spcAft>
                      </a:pPr>
                      <a:r>
                        <a:rPr lang="en-US" sz="1200" b="0" kern="1200" dirty="0">
                          <a:solidFill>
                            <a:schemeClr val="dk1"/>
                          </a:solidFill>
                          <a:effectLst/>
                          <a:latin typeface="Barlow SemiBold" panose="00000700000000000000" pitchFamily="2" charset="0"/>
                          <a:ea typeface="+mn-ea"/>
                          <a:cs typeface="+mn-cs"/>
                        </a:rPr>
                        <a:t>Use of Barlow, the corporate font.</a:t>
                      </a:r>
                      <a:br>
                        <a:rPr lang="en-US" sz="1200" b="0" kern="1200" dirty="0">
                          <a:solidFill>
                            <a:schemeClr val="dk1"/>
                          </a:solidFill>
                          <a:effectLst/>
                          <a:latin typeface="Barlow SemiBold" panose="00000700000000000000" pitchFamily="2" charset="0"/>
                          <a:ea typeface="+mn-ea"/>
                          <a:cs typeface="+mn-cs"/>
                        </a:rPr>
                      </a:br>
                      <a:r>
                        <a:rPr lang="en-US" sz="1200" kern="1200" dirty="0">
                          <a:solidFill>
                            <a:schemeClr val="dk1"/>
                          </a:solidFill>
                          <a:effectLst/>
                          <a:latin typeface="Barlow" pitchFamily="2" charset="77"/>
                          <a:ea typeface="+mn-ea"/>
                          <a:cs typeface="+mn-cs"/>
                        </a:rPr>
                        <a:t>When sharing externally, please package the presentation with the font files, available </a:t>
                      </a:r>
                      <a:r>
                        <a:rPr lang="en-US" sz="1200" u="sng" kern="1200" dirty="0">
                          <a:solidFill>
                            <a:schemeClr val="accent1">
                              <a:lumMod val="75000"/>
                            </a:schemeClr>
                          </a:solidFill>
                          <a:effectLst/>
                          <a:latin typeface="Barlow" pitchFamily="2" charset="77"/>
                          <a:ea typeface="+mn-ea"/>
                          <a:cs typeface="+mn-cs"/>
                          <a:hlinkClick r:id="rId3">
                            <a:extLst>
                              <a:ext uri="{A12FA001-AC4F-418D-AE19-62706E023703}">
                                <ahyp:hlinkClr xmlns:ahyp="http://schemas.microsoft.com/office/drawing/2018/hyperlinkcolor" val="tx"/>
                              </a:ext>
                            </a:extLst>
                          </a:hlinkClick>
                        </a:rPr>
                        <a:t>here</a:t>
                      </a:r>
                      <a:endParaRPr lang="en-US" sz="1200" kern="1200" dirty="0">
                        <a:solidFill>
                          <a:schemeClr val="accent1">
                            <a:lumMod val="75000"/>
                          </a:schemeClr>
                        </a:solidFill>
                        <a:effectLst/>
                        <a:latin typeface="Barlow" pitchFamily="2" charset="77"/>
                        <a:ea typeface="+mn-ea"/>
                        <a:cs typeface="+mn-cs"/>
                      </a:endParaRPr>
                    </a:p>
                    <a:p>
                      <a:pPr lvl="0" algn="l">
                        <a:spcAft>
                          <a:spcPts val="600"/>
                        </a:spcAft>
                      </a:pPr>
                      <a:r>
                        <a:rPr lang="en-US" sz="1200" b="0" kern="1200" dirty="0">
                          <a:solidFill>
                            <a:schemeClr val="dk1"/>
                          </a:solidFill>
                          <a:effectLst/>
                          <a:latin typeface="Barlow SemiBold" panose="00000700000000000000" pitchFamily="2" charset="0"/>
                          <a:ea typeface="+mn-ea"/>
                          <a:cs typeface="+mn-cs"/>
                        </a:rPr>
                        <a:t>Preferred background color: white.</a:t>
                      </a:r>
                      <a:br>
                        <a:rPr lang="en-US" sz="1200" b="0" kern="1200" dirty="0">
                          <a:solidFill>
                            <a:schemeClr val="dk1"/>
                          </a:solidFill>
                          <a:effectLst/>
                          <a:latin typeface="Barlow SemiBold" panose="00000700000000000000" pitchFamily="2" charset="0"/>
                          <a:ea typeface="+mn-ea"/>
                          <a:cs typeface="+mn-cs"/>
                        </a:rPr>
                      </a:br>
                      <a:r>
                        <a:rPr lang="en-US" sz="1200" kern="1200" dirty="0">
                          <a:solidFill>
                            <a:schemeClr val="dk1"/>
                          </a:solidFill>
                          <a:effectLst/>
                          <a:latin typeface="Barlow" pitchFamily="2" charset="77"/>
                          <a:ea typeface="+mn-ea"/>
                          <a:cs typeface="+mn-cs"/>
                        </a:rPr>
                        <a:t>Black is to be used for events and executive presentations.</a:t>
                      </a:r>
                    </a:p>
                    <a:p>
                      <a:pPr lvl="0" algn="l">
                        <a:spcAft>
                          <a:spcPts val="600"/>
                        </a:spcAft>
                      </a:pPr>
                      <a:r>
                        <a:rPr lang="en-US" sz="1200" b="0" kern="1200" dirty="0">
                          <a:solidFill>
                            <a:schemeClr val="dk1"/>
                          </a:solidFill>
                          <a:effectLst/>
                          <a:latin typeface="Barlow SemiBold" panose="00000700000000000000" pitchFamily="2" charset="0"/>
                          <a:ea typeface="+mn-ea"/>
                          <a:cs typeface="+mn-cs"/>
                        </a:rPr>
                        <a:t>Built-in conversion instructions</a:t>
                      </a:r>
                    </a:p>
                    <a:p>
                      <a:pPr lvl="0" algn="l">
                        <a:spcAft>
                          <a:spcPts val="600"/>
                        </a:spcAft>
                      </a:pPr>
                      <a:r>
                        <a:rPr lang="en-US" sz="1200" b="0" kern="1200" dirty="0">
                          <a:solidFill>
                            <a:schemeClr val="dk1"/>
                          </a:solidFill>
                          <a:effectLst/>
                          <a:latin typeface="Barlow SemiBold" panose="00000700000000000000" pitchFamily="2" charset="0"/>
                          <a:ea typeface="+mn-ea"/>
                          <a:cs typeface="+mn-cs"/>
                        </a:rPr>
                        <a:t>Built-in easier usage instructions</a:t>
                      </a:r>
                    </a:p>
                    <a:p>
                      <a:pPr lvl="0" algn="l">
                        <a:spcAft>
                          <a:spcPts val="600"/>
                        </a:spcAft>
                      </a:pPr>
                      <a:r>
                        <a:rPr lang="en-US" sz="1200" b="0" kern="1200" dirty="0">
                          <a:solidFill>
                            <a:schemeClr val="dk1"/>
                          </a:solidFill>
                          <a:effectLst/>
                          <a:latin typeface="Barlow SemiBold" panose="00000700000000000000" pitchFamily="2" charset="0"/>
                          <a:ea typeface="+mn-ea"/>
                          <a:cs typeface="+mn-cs"/>
                        </a:rPr>
                        <a:t>New page layouts: </a:t>
                      </a:r>
                      <a:r>
                        <a:rPr lang="en-US" sz="1200" kern="1200" dirty="0">
                          <a:solidFill>
                            <a:schemeClr val="dk1"/>
                          </a:solidFill>
                          <a:effectLst/>
                          <a:latin typeface="Barlow" pitchFamily="2" charset="77"/>
                          <a:ea typeface="+mn-ea"/>
                          <a:cs typeface="+mn-cs"/>
                        </a:rPr>
                        <a:t>such as a timeline, etc.</a:t>
                      </a:r>
                    </a:p>
                    <a:p>
                      <a:pPr lvl="0" algn="l">
                        <a:spcAft>
                          <a:spcPts val="600"/>
                        </a:spcAft>
                      </a:pPr>
                      <a:r>
                        <a:rPr lang="en-US" sz="1200" b="0" kern="1200" dirty="0">
                          <a:solidFill>
                            <a:schemeClr val="dk1"/>
                          </a:solidFill>
                          <a:effectLst/>
                          <a:latin typeface="Barlow SemiBold" panose="00000700000000000000" pitchFamily="2" charset="0"/>
                          <a:ea typeface="+mn-ea"/>
                          <a:cs typeface="+mn-cs"/>
                        </a:rPr>
                        <a:t>Preview and mobile mode: </a:t>
                      </a:r>
                      <a:r>
                        <a:rPr lang="en-US" sz="1200" kern="1200" dirty="0">
                          <a:solidFill>
                            <a:schemeClr val="dk1"/>
                          </a:solidFill>
                          <a:effectLst/>
                          <a:latin typeface="Barlow" pitchFamily="2" charset="77"/>
                          <a:ea typeface="+mn-ea"/>
                          <a:cs typeface="+mn-cs"/>
                        </a:rPr>
                        <a:t>white background for easier legibility</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dirty="0">
                          <a:solidFill>
                            <a:schemeClr val="bg2">
                              <a:lumMod val="10000"/>
                            </a:schemeClr>
                          </a:solidFill>
                          <a:latin typeface="Barlow" pitchFamily="2" charset="77"/>
                        </a:rPr>
                        <a:t>1/14/2022</a:t>
                      </a:r>
                    </a:p>
                  </a:txBody>
                  <a:tcPr marT="91440" marB="91440" anchor="ctr">
                    <a:lnL w="6350" cap="flat" cmpd="sng" algn="ctr">
                      <a:solidFill>
                        <a:schemeClr val="bg2"/>
                      </a:solidFill>
                      <a:prstDash val="solid"/>
                      <a:round/>
                      <a:headEnd type="none" w="med" len="med"/>
                      <a:tailEnd type="none" w="med" len="med"/>
                    </a:lnL>
                    <a:lnR w="9525" cap="flat" cmpd="sng">
                      <a:solidFill>
                        <a:srgbClr val="1D1C24"/>
                      </a:solidFill>
                      <a:prstDash val="dot"/>
                      <a:round/>
                      <a:headEnd type="none" w="sm" len="sm"/>
                      <a:tailEnd type="none" w="sm" len="sm"/>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extLst>
                  <a:ext uri="{0D108BD9-81ED-4DB2-BD59-A6C34878D82A}">
                    <a16:rowId xmlns:a16="http://schemas.microsoft.com/office/drawing/2014/main" val="10002"/>
                  </a:ext>
                </a:extLst>
              </a:tr>
              <a:tr h="500643">
                <a:tc>
                  <a:txBody>
                    <a:body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v2.1</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chemeClr val="tx2"/>
                    </a:solidFill>
                  </a:tcPr>
                </a:tc>
                <a:tc>
                  <a:txBody>
                    <a:body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Updates to slide 10 timeline format.</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chemeClr val="tx2"/>
                    </a:solidFill>
                  </a:tcPr>
                </a:tc>
                <a:tc>
                  <a:txBody>
                    <a:bodyPr/>
                    <a:lstStyle/>
                    <a:p>
                      <a:pPr marL="0" marR="0" lvl="0" indent="0" algn="ctr">
                        <a:spcBef>
                          <a:spcPts val="0"/>
                        </a:spcBef>
                        <a:spcAft>
                          <a:spcPts val="200"/>
                        </a:spcAft>
                        <a:buNone/>
                      </a:pPr>
                      <a:r>
                        <a:rPr lang="en-US" sz="1200" b="0" i="0" dirty="0">
                          <a:solidFill>
                            <a:schemeClr val="bg2">
                              <a:lumMod val="10000"/>
                            </a:schemeClr>
                          </a:solidFill>
                          <a:latin typeface="Barlow" pitchFamily="2" charset="77"/>
                        </a:rPr>
                        <a:t>1/31/2022</a:t>
                      </a:r>
                    </a:p>
                  </a:txBody>
                  <a:tcPr marT="91440" marB="91440" anchor="ctr">
                    <a:lnL w="6350" cap="flat" cmpd="sng" algn="ctr">
                      <a:solidFill>
                        <a:schemeClr val="bg2"/>
                      </a:solidFill>
                      <a:prstDash val="solid"/>
                      <a:round/>
                      <a:headEnd type="none" w="med" len="med"/>
                      <a:tailEnd type="none" w="med" len="med"/>
                    </a:lnL>
                    <a:lnR w="9525" cap="flat" cmpd="sng">
                      <a:solidFill>
                        <a:srgbClr val="1D1C24"/>
                      </a:solidFill>
                      <a:prstDash val="dot"/>
                      <a:round/>
                      <a:headEnd type="none" w="sm" len="sm"/>
                      <a:tailEnd type="none" w="sm" len="sm"/>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chemeClr val="tx2"/>
                    </a:solidFill>
                  </a:tcPr>
                </a:tc>
                <a:extLst>
                  <a:ext uri="{0D108BD9-81ED-4DB2-BD59-A6C34878D82A}">
                    <a16:rowId xmlns:a16="http://schemas.microsoft.com/office/drawing/2014/main" val="3011929769"/>
                  </a:ext>
                </a:extLst>
              </a:tr>
              <a:tr h="910261">
                <a:tc>
                  <a:txBody>
                    <a:body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v3.0</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tc>
                  <a:txBody>
                    <a:bodyPr/>
                    <a:lstStyle/>
                    <a:p>
                      <a:pPr marL="0" marR="0" indent="0" algn="l" rtl="0" fontAlgn="ctr">
                        <a:spcBef>
                          <a:spcPts val="0"/>
                        </a:spcBef>
                        <a:spcAft>
                          <a:spcPts val="200"/>
                        </a:spcAft>
                      </a:pPr>
                      <a:r>
                        <a:rPr lang="en-US" sz="1200" b="1" i="0" dirty="0">
                          <a:solidFill>
                            <a:schemeClr val="bg2">
                              <a:lumMod val="10000"/>
                            </a:schemeClr>
                          </a:solidFill>
                          <a:effectLst/>
                          <a:latin typeface="Barlow" pitchFamily="2" charset="77"/>
                        </a:rPr>
                        <a:t>Brand 2.0 version</a:t>
                      </a:r>
                    </a:p>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Updated branding</a:t>
                      </a:r>
                    </a:p>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Optimized template (v3.0)</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tc>
                  <a:txBody>
                    <a:bodyPr/>
                    <a:lstStyle/>
                    <a:p>
                      <a:pPr marL="0" marR="0" lvl="0" indent="0" algn="ctr">
                        <a:spcBef>
                          <a:spcPts val="0"/>
                        </a:spcBef>
                        <a:spcAft>
                          <a:spcPts val="200"/>
                        </a:spcAft>
                        <a:buNone/>
                      </a:pPr>
                      <a:r>
                        <a:rPr lang="en-US" sz="1200" b="0" i="0" dirty="0">
                          <a:solidFill>
                            <a:schemeClr val="bg2">
                              <a:lumMod val="10000"/>
                            </a:schemeClr>
                          </a:solidFill>
                          <a:effectLst/>
                          <a:latin typeface="Barlow" pitchFamily="2" charset="77"/>
                        </a:rPr>
                        <a:t>08/2022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9525" cap="flat" cmpd="sng">
                      <a:solidFill>
                        <a:srgbClr val="1D1C24"/>
                      </a:solidFill>
                      <a:prstDash val="dot"/>
                      <a:round/>
                      <a:headEnd type="none" w="sm" len="sm"/>
                      <a:tailEnd type="none" w="sm" len="sm"/>
                    </a:lnR>
                    <a:lnT w="9525" cap="flat" cmpd="sng">
                      <a:solidFill>
                        <a:srgbClr val="CCCCCC">
                          <a:alpha val="0"/>
                        </a:srgbClr>
                      </a:solidFill>
                      <a:prstDash val="dot"/>
                      <a:round/>
                      <a:headEnd type="none" w="sm" len="sm"/>
                      <a:tailEnd type="none" w="sm" len="sm"/>
                    </a:lnT>
                    <a:lnB w="9525" cap="flat" cmpd="sng" algn="ctr">
                      <a:solidFill>
                        <a:srgbClr val="CCCCCC">
                          <a:alpha val="0"/>
                        </a:srgbClr>
                      </a:solidFill>
                      <a:prstDash val="dot"/>
                      <a:round/>
                      <a:headEnd type="none" w="sm" len="sm"/>
                      <a:tailEnd type="none" w="sm" len="sm"/>
                    </a:lnB>
                    <a:solidFill>
                      <a:srgbClr val="EEF0F2"/>
                    </a:solidFill>
                  </a:tcPr>
                </a:tc>
                <a:extLst>
                  <a:ext uri="{0D108BD9-81ED-4DB2-BD59-A6C34878D82A}">
                    <a16:rowId xmlns:a16="http://schemas.microsoft.com/office/drawing/2014/main" val="1123469260"/>
                  </a:ext>
                </a:extLst>
              </a:tr>
            </a:tbl>
          </a:graphicData>
        </a:graphic>
      </p:graphicFrame>
    </p:spTree>
    <p:extLst>
      <p:ext uri="{BB962C8B-B14F-4D97-AF65-F5344CB8AC3E}">
        <p14:creationId xmlns:p14="http://schemas.microsoft.com/office/powerpoint/2010/main" val="3164033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343E26E1-2CE0-12F0-C7A2-B205872BDEFD}"/>
              </a:ext>
            </a:extLst>
          </p:cNvPr>
          <p:cNvSpPr>
            <a:spLocks noGrp="1"/>
          </p:cNvSpPr>
          <p:nvPr>
            <p:ph type="body" sz="quarter" idx="12"/>
          </p:nvPr>
        </p:nvSpPr>
        <p:spPr/>
        <p:txBody>
          <a:bodyPr/>
          <a:lstStyle/>
          <a:p>
            <a:r>
              <a:rPr lang="en-US" dirty="0"/>
              <a:t> Todd martin, Designer extraordinaire</a:t>
            </a:r>
          </a:p>
        </p:txBody>
      </p:sp>
      <p:sp>
        <p:nvSpPr>
          <p:cNvPr id="7" name="Text Placeholder 6">
            <a:extLst>
              <a:ext uri="{FF2B5EF4-FFF2-40B4-BE49-F238E27FC236}">
                <a16:creationId xmlns:a16="http://schemas.microsoft.com/office/drawing/2014/main" id="{74BE6DAC-80D6-4DF4-D810-232F9618C380}"/>
              </a:ext>
            </a:extLst>
          </p:cNvPr>
          <p:cNvSpPr>
            <a:spLocks noGrp="1"/>
          </p:cNvSpPr>
          <p:nvPr>
            <p:ph type="body" sz="quarter" idx="13"/>
          </p:nvPr>
        </p:nvSpPr>
        <p:spPr/>
        <p:txBody>
          <a:bodyPr/>
          <a:lstStyle/>
          <a:p>
            <a:r>
              <a:rPr lang="en-US" dirty="0"/>
              <a:t>Sample of shorter quote. Insert company logo to the left.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Vivamus</a:t>
            </a:r>
            <a:r>
              <a:rPr lang="en-US" dirty="0"/>
              <a:t> cursus dolor a </a:t>
            </a:r>
            <a:r>
              <a:rPr lang="en-US" dirty="0" err="1"/>
              <a:t>scelerisque</a:t>
            </a:r>
            <a:r>
              <a:rPr lang="en-US" dirty="0"/>
              <a:t> </a:t>
            </a:r>
            <a:r>
              <a:rPr lang="en-US" dirty="0" err="1"/>
              <a:t>ultrices</a:t>
            </a:r>
            <a:r>
              <a:rPr lang="en-US" dirty="0"/>
              <a:t>. </a:t>
            </a:r>
            <a:r>
              <a:rPr lang="en-US" dirty="0" err="1"/>
              <a:t>Phasellus</a:t>
            </a:r>
            <a:r>
              <a:rPr lang="en-US" dirty="0"/>
              <a:t> </a:t>
            </a:r>
            <a:r>
              <a:rPr lang="en-US" dirty="0" err="1"/>
              <a:t>sagittis</a:t>
            </a:r>
            <a:r>
              <a:rPr lang="en-US" dirty="0"/>
              <a:t> magna </a:t>
            </a:r>
            <a:r>
              <a:rPr lang="en-US" dirty="0" err="1"/>
              <a:t>ut</a:t>
            </a:r>
            <a:r>
              <a:rPr lang="en-US" dirty="0"/>
              <a:t> </a:t>
            </a:r>
            <a:r>
              <a:rPr lang="en-US" dirty="0" err="1"/>
              <a:t>sodales</a:t>
            </a:r>
            <a:r>
              <a:rPr lang="en-US" dirty="0"/>
              <a:t> </a:t>
            </a:r>
            <a:r>
              <a:rPr lang="en-US" dirty="0" err="1"/>
              <a:t>aliquet</a:t>
            </a:r>
            <a:r>
              <a:rPr lang="en-US" dirty="0"/>
              <a:t>. </a:t>
            </a:r>
          </a:p>
        </p:txBody>
      </p:sp>
      <p:sp>
        <p:nvSpPr>
          <p:cNvPr id="2" name="Slide Number Placeholder 1">
            <a:extLst>
              <a:ext uri="{FF2B5EF4-FFF2-40B4-BE49-F238E27FC236}">
                <a16:creationId xmlns:a16="http://schemas.microsoft.com/office/drawing/2014/main" id="{FA4B5D6D-7F2F-426B-BF91-F4D4F30C299C}"/>
              </a:ext>
            </a:extLst>
          </p:cNvPr>
          <p:cNvSpPr>
            <a:spLocks noGrp="1"/>
          </p:cNvSpPr>
          <p:nvPr>
            <p:ph type="sldNum" sz="quarter" idx="4"/>
          </p:nvPr>
        </p:nvSpPr>
        <p:spPr/>
        <p:txBody>
          <a:bodyPr/>
          <a:lstStyle/>
          <a:p>
            <a:fld id="{2AE23761-D71E-484E-A406-E059CFC204B8}" type="slidenum">
              <a:rPr lang="en-US" smtClean="0"/>
              <a:pPr/>
              <a:t>10</a:t>
            </a:fld>
            <a:endParaRPr lang="en-US" dirty="0"/>
          </a:p>
        </p:txBody>
      </p:sp>
      <p:sp>
        <p:nvSpPr>
          <p:cNvPr id="6" name="Text Placeholder 5">
            <a:extLst>
              <a:ext uri="{FF2B5EF4-FFF2-40B4-BE49-F238E27FC236}">
                <a16:creationId xmlns:a16="http://schemas.microsoft.com/office/drawing/2014/main" id="{8DA65B6F-7935-F291-6467-09A676F75F73}"/>
              </a:ext>
            </a:extLst>
          </p:cNvPr>
          <p:cNvSpPr>
            <a:spLocks noGrp="1"/>
          </p:cNvSpPr>
          <p:nvPr>
            <p:ph type="body" sz="quarter" idx="24"/>
          </p:nvPr>
        </p:nvSpPr>
        <p:spPr/>
        <p:txBody>
          <a:bodyPr/>
          <a:lstStyle/>
          <a:p>
            <a:endParaRPr lang="en-US"/>
          </a:p>
        </p:txBody>
      </p:sp>
      <p:sp>
        <p:nvSpPr>
          <p:cNvPr id="10" name="Picture Placeholder 9">
            <a:extLst>
              <a:ext uri="{FF2B5EF4-FFF2-40B4-BE49-F238E27FC236}">
                <a16:creationId xmlns:a16="http://schemas.microsoft.com/office/drawing/2014/main" id="{25DB7C55-CE9D-3B61-772D-AC259B8DA5EC}"/>
              </a:ext>
            </a:extLst>
          </p:cNvPr>
          <p:cNvSpPr>
            <a:spLocks noGrp="1"/>
          </p:cNvSpPr>
          <p:nvPr>
            <p:ph type="pic" sz="quarter" idx="25"/>
          </p:nvPr>
        </p:nvSpPr>
        <p:spPr/>
      </p:sp>
    </p:spTree>
    <p:extLst>
      <p:ext uri="{BB962C8B-B14F-4D97-AF65-F5344CB8AC3E}">
        <p14:creationId xmlns:p14="http://schemas.microsoft.com/office/powerpoint/2010/main" val="820999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F79F4AC-214D-8391-D2A2-2A5F2887B988}"/>
              </a:ext>
            </a:extLst>
          </p:cNvPr>
          <p:cNvSpPr>
            <a:spLocks noGrp="1"/>
          </p:cNvSpPr>
          <p:nvPr>
            <p:ph type="pic" sz="quarter" idx="16"/>
          </p:nvPr>
        </p:nvSpPr>
        <p:spPr/>
      </p:sp>
      <p:sp>
        <p:nvSpPr>
          <p:cNvPr id="19" name="Text Placeholder 18">
            <a:extLst>
              <a:ext uri="{FF2B5EF4-FFF2-40B4-BE49-F238E27FC236}">
                <a16:creationId xmlns:a16="http://schemas.microsoft.com/office/drawing/2014/main" id="{C54E27DA-E30C-9146-8F08-6175B8CB1410}"/>
              </a:ext>
            </a:extLst>
          </p:cNvPr>
          <p:cNvSpPr>
            <a:spLocks noGrp="1"/>
          </p:cNvSpPr>
          <p:nvPr>
            <p:ph type="body" sz="quarter" idx="19"/>
          </p:nvPr>
        </p:nvSpPr>
        <p:spPr/>
        <p:txBody>
          <a:bodyPr/>
          <a:lstStyle/>
          <a:p>
            <a:pPr lvl="0"/>
            <a:r>
              <a:rPr lang="en-US" dirty="0"/>
              <a:t>Edit first level formatting. For bullets, highlight text </a:t>
            </a:r>
            <a:br>
              <a:rPr lang="en-US" dirty="0"/>
            </a:br>
            <a:r>
              <a:rPr lang="en-US" dirty="0"/>
              <a:t>and click </a:t>
            </a:r>
            <a:r>
              <a:rPr lang="en-US" dirty="0">
                <a:latin typeface="+mn-lt"/>
              </a:rPr>
              <a:t>Increase Indent</a:t>
            </a:r>
          </a:p>
          <a:p>
            <a:pPr lvl="1"/>
            <a:r>
              <a:rPr lang="en-US" dirty="0"/>
              <a:t>Second-level</a:t>
            </a:r>
          </a:p>
          <a:p>
            <a:pPr lvl="2"/>
            <a:r>
              <a:rPr lang="en-US" dirty="0"/>
              <a:t>Third level</a:t>
            </a:r>
          </a:p>
        </p:txBody>
      </p:sp>
      <p:sp>
        <p:nvSpPr>
          <p:cNvPr id="2" name="Slide Number Placeholder 1">
            <a:extLst>
              <a:ext uri="{FF2B5EF4-FFF2-40B4-BE49-F238E27FC236}">
                <a16:creationId xmlns:a16="http://schemas.microsoft.com/office/drawing/2014/main" id="{3E65D11E-AEFC-4338-AFC3-818ED2142DE9}"/>
              </a:ext>
            </a:extLst>
          </p:cNvPr>
          <p:cNvSpPr>
            <a:spLocks noGrp="1"/>
          </p:cNvSpPr>
          <p:nvPr>
            <p:ph type="sldNum" sz="quarter" idx="4"/>
          </p:nvPr>
        </p:nvSpPr>
        <p:spPr/>
        <p:txBody>
          <a:bodyPr/>
          <a:lstStyle/>
          <a:p>
            <a:fld id="{2AE23761-D71E-484E-A406-E059CFC204B8}" type="slidenum">
              <a:rPr lang="en-US" smtClean="0"/>
              <a:pPr/>
              <a:t>11</a:t>
            </a:fld>
            <a:endParaRPr lang="en-US" dirty="0"/>
          </a:p>
        </p:txBody>
      </p:sp>
      <p:sp>
        <p:nvSpPr>
          <p:cNvPr id="5" name="Title 4">
            <a:extLst>
              <a:ext uri="{FF2B5EF4-FFF2-40B4-BE49-F238E27FC236}">
                <a16:creationId xmlns:a16="http://schemas.microsoft.com/office/drawing/2014/main" id="{D21F1DDC-73DA-40F7-46D5-9A55B8BC624E}"/>
              </a:ext>
            </a:extLst>
          </p:cNvPr>
          <p:cNvSpPr>
            <a:spLocks noGrp="1"/>
          </p:cNvSpPr>
          <p:nvPr>
            <p:ph type="title"/>
          </p:nvPr>
        </p:nvSpPr>
        <p:spPr/>
        <p:txBody>
          <a:bodyPr/>
          <a:lstStyle/>
          <a:p>
            <a:r>
              <a:rPr lang="en-US" dirty="0"/>
              <a:t>Header Here</a:t>
            </a:r>
          </a:p>
        </p:txBody>
      </p:sp>
      <p:sp>
        <p:nvSpPr>
          <p:cNvPr id="18" name="Text Placeholder 17">
            <a:extLst>
              <a:ext uri="{FF2B5EF4-FFF2-40B4-BE49-F238E27FC236}">
                <a16:creationId xmlns:a16="http://schemas.microsoft.com/office/drawing/2014/main" id="{CB68C363-9311-B9E1-6DBF-F69950F69389}"/>
              </a:ext>
            </a:extLst>
          </p:cNvPr>
          <p:cNvSpPr>
            <a:spLocks noGrp="1"/>
          </p:cNvSpPr>
          <p:nvPr>
            <p:ph type="body" sz="quarter" idx="37"/>
          </p:nvPr>
        </p:nvSpPr>
        <p:spPr/>
        <p:txBody>
          <a:bodyPr/>
          <a:lstStyle/>
          <a:p>
            <a:endParaRPr lang="en-US"/>
          </a:p>
        </p:txBody>
      </p:sp>
      <p:sp>
        <p:nvSpPr>
          <p:cNvPr id="17" name="Text Placeholder 16">
            <a:extLst>
              <a:ext uri="{FF2B5EF4-FFF2-40B4-BE49-F238E27FC236}">
                <a16:creationId xmlns:a16="http://schemas.microsoft.com/office/drawing/2014/main" id="{40D8DEDD-3D9C-5367-8181-6ECCEF7CE588}"/>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1652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7CB2DB-A50F-6245-97BE-4AFA8271BEEB}"/>
              </a:ext>
            </a:extLst>
          </p:cNvPr>
          <p:cNvSpPr>
            <a:spLocks noGrp="1"/>
          </p:cNvSpPr>
          <p:nvPr>
            <p:ph type="body" sz="quarter" idx="19"/>
          </p:nvPr>
        </p:nvSpPr>
        <p:spPr/>
        <p:txBody>
          <a:bodyPr/>
          <a:lstStyle/>
          <a:p>
            <a:pPr lvl="0"/>
            <a:r>
              <a:rPr lang="en-US" dirty="0"/>
              <a:t>Edit first level formatting. For bullets, highlight text and click </a:t>
            </a:r>
            <a:r>
              <a:rPr lang="en-US" dirty="0">
                <a:latin typeface="+mn-lt"/>
              </a:rPr>
              <a:t>Increase Indent</a:t>
            </a:r>
          </a:p>
          <a:p>
            <a:pPr lvl="1"/>
            <a:r>
              <a:rPr lang="en-US" dirty="0"/>
              <a:t>Second-level</a:t>
            </a:r>
          </a:p>
          <a:p>
            <a:pPr lvl="2"/>
            <a:r>
              <a:rPr lang="en-US" dirty="0"/>
              <a:t>Third level</a:t>
            </a:r>
          </a:p>
        </p:txBody>
      </p:sp>
      <p:sp>
        <p:nvSpPr>
          <p:cNvPr id="25" name="Picture Placeholder 24">
            <a:extLst>
              <a:ext uri="{FF2B5EF4-FFF2-40B4-BE49-F238E27FC236}">
                <a16:creationId xmlns:a16="http://schemas.microsoft.com/office/drawing/2014/main" id="{D4290FF3-1666-9FAA-6E2C-F90819648F7B}"/>
              </a:ext>
            </a:extLst>
          </p:cNvPr>
          <p:cNvSpPr>
            <a:spLocks noGrp="1"/>
          </p:cNvSpPr>
          <p:nvPr>
            <p:ph type="pic" sz="quarter" idx="16"/>
          </p:nvPr>
        </p:nvSpPr>
        <p:spPr/>
      </p:sp>
      <p:sp>
        <p:nvSpPr>
          <p:cNvPr id="2" name="Slide Number Placeholder 1">
            <a:extLst>
              <a:ext uri="{FF2B5EF4-FFF2-40B4-BE49-F238E27FC236}">
                <a16:creationId xmlns:a16="http://schemas.microsoft.com/office/drawing/2014/main" id="{A7B5E8F0-2F43-4C3B-92D9-89843EA2E9E2}"/>
              </a:ext>
            </a:extLst>
          </p:cNvPr>
          <p:cNvSpPr>
            <a:spLocks noGrp="1"/>
          </p:cNvSpPr>
          <p:nvPr>
            <p:ph type="sldNum" sz="quarter" idx="4"/>
          </p:nvPr>
        </p:nvSpPr>
        <p:spPr/>
        <p:txBody>
          <a:bodyPr/>
          <a:lstStyle/>
          <a:p>
            <a:fld id="{2AE23761-D71E-484E-A406-E059CFC204B8}" type="slidenum">
              <a:rPr lang="en-US" smtClean="0"/>
              <a:pPr/>
              <a:t>12</a:t>
            </a:fld>
            <a:endParaRPr lang="en-US" dirty="0"/>
          </a:p>
        </p:txBody>
      </p:sp>
      <p:sp>
        <p:nvSpPr>
          <p:cNvPr id="13" name="Title 12">
            <a:extLst>
              <a:ext uri="{FF2B5EF4-FFF2-40B4-BE49-F238E27FC236}">
                <a16:creationId xmlns:a16="http://schemas.microsoft.com/office/drawing/2014/main" id="{7E9B7C4E-761B-924D-AA39-63024191715C}"/>
              </a:ext>
            </a:extLst>
          </p:cNvPr>
          <p:cNvSpPr>
            <a:spLocks noGrp="1"/>
          </p:cNvSpPr>
          <p:nvPr>
            <p:ph type="title"/>
          </p:nvPr>
        </p:nvSpPr>
        <p:spPr/>
        <p:txBody>
          <a:bodyPr/>
          <a:lstStyle/>
          <a:p>
            <a:r>
              <a:rPr lang="en-US" dirty="0"/>
              <a:t>Header Here</a:t>
            </a:r>
          </a:p>
        </p:txBody>
      </p:sp>
      <p:sp>
        <p:nvSpPr>
          <p:cNvPr id="26" name="Text Placeholder 25">
            <a:extLst>
              <a:ext uri="{FF2B5EF4-FFF2-40B4-BE49-F238E27FC236}">
                <a16:creationId xmlns:a16="http://schemas.microsoft.com/office/drawing/2014/main" id="{D5671C0C-5880-7A9B-AA30-3AAEB859F185}"/>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13044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3FF2102-DE2C-03F0-B7F1-DF74AEA4FD81}"/>
              </a:ext>
            </a:extLst>
          </p:cNvPr>
          <p:cNvSpPr>
            <a:spLocks noGrp="1"/>
          </p:cNvSpPr>
          <p:nvPr>
            <p:ph type="body" sz="quarter" idx="16"/>
          </p:nvPr>
        </p:nvSpPr>
        <p:spPr/>
        <p:txBody>
          <a:bodyPr/>
          <a:lstStyle/>
          <a:p>
            <a:endParaRPr lang="en-US"/>
          </a:p>
        </p:txBody>
      </p:sp>
      <p:sp>
        <p:nvSpPr>
          <p:cNvPr id="27" name="Text Placeholder 26">
            <a:extLst>
              <a:ext uri="{FF2B5EF4-FFF2-40B4-BE49-F238E27FC236}">
                <a16:creationId xmlns:a16="http://schemas.microsoft.com/office/drawing/2014/main" id="{B2D2B03A-2422-1731-9BA9-213F7341DDC4}"/>
              </a:ext>
            </a:extLst>
          </p:cNvPr>
          <p:cNvSpPr>
            <a:spLocks noGrp="1"/>
          </p:cNvSpPr>
          <p:nvPr>
            <p:ph type="body" sz="quarter" idx="19"/>
          </p:nvPr>
        </p:nvSpPr>
        <p:spPr/>
        <p:txBody>
          <a:bodyPr/>
          <a:lstStyle/>
          <a:p>
            <a:endParaRPr lang="en-US"/>
          </a:p>
        </p:txBody>
      </p:sp>
      <p:sp>
        <p:nvSpPr>
          <p:cNvPr id="25" name="Title 24">
            <a:extLst>
              <a:ext uri="{FF2B5EF4-FFF2-40B4-BE49-F238E27FC236}">
                <a16:creationId xmlns:a16="http://schemas.microsoft.com/office/drawing/2014/main" id="{060956CC-B67D-1C51-3AF8-6B0AEFB45F46}"/>
              </a:ext>
            </a:extLst>
          </p:cNvPr>
          <p:cNvSpPr>
            <a:spLocks noGrp="1"/>
          </p:cNvSpPr>
          <p:nvPr>
            <p:ph type="title"/>
          </p:nvPr>
        </p:nvSpPr>
        <p:spPr/>
        <p:txBody>
          <a:bodyPr/>
          <a:lstStyle/>
          <a:p>
            <a:endParaRPr lang="en-US"/>
          </a:p>
        </p:txBody>
      </p:sp>
      <p:sp>
        <p:nvSpPr>
          <p:cNvPr id="29" name="Text Placeholder 28">
            <a:extLst>
              <a:ext uri="{FF2B5EF4-FFF2-40B4-BE49-F238E27FC236}">
                <a16:creationId xmlns:a16="http://schemas.microsoft.com/office/drawing/2014/main" id="{D47C5FE3-8902-2684-8DEC-F1759312013C}"/>
              </a:ext>
            </a:extLst>
          </p:cNvPr>
          <p:cNvSpPr>
            <a:spLocks noGrp="1"/>
          </p:cNvSpPr>
          <p:nvPr>
            <p:ph type="body" sz="quarter" idx="37"/>
          </p:nvPr>
        </p:nvSpPr>
        <p:spPr/>
        <p:txBody>
          <a:bodyPr/>
          <a:lstStyle/>
          <a:p>
            <a:endParaRPr lang="en-US"/>
          </a:p>
        </p:txBody>
      </p:sp>
      <p:sp>
        <p:nvSpPr>
          <p:cNvPr id="28" name="Text Placeholder 27">
            <a:extLst>
              <a:ext uri="{FF2B5EF4-FFF2-40B4-BE49-F238E27FC236}">
                <a16:creationId xmlns:a16="http://schemas.microsoft.com/office/drawing/2014/main" id="{11B0AE2F-F38A-CD69-F6DD-089418634F11}"/>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5651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B7FC9D1-209B-5490-51F8-FC4B21FDACF5}"/>
              </a:ext>
            </a:extLst>
          </p:cNvPr>
          <p:cNvSpPr>
            <a:spLocks noGrp="1"/>
          </p:cNvSpPr>
          <p:nvPr>
            <p:ph type="body" sz="quarter" idx="16"/>
          </p:nvPr>
        </p:nvSpPr>
        <p:spPr/>
        <p:txBody>
          <a:bodyPr/>
          <a:lstStyle/>
          <a:p>
            <a:endParaRPr lang="en-US"/>
          </a:p>
        </p:txBody>
      </p:sp>
      <p:sp>
        <p:nvSpPr>
          <p:cNvPr id="16" name="Text Placeholder 15">
            <a:extLst>
              <a:ext uri="{FF2B5EF4-FFF2-40B4-BE49-F238E27FC236}">
                <a16:creationId xmlns:a16="http://schemas.microsoft.com/office/drawing/2014/main" id="{127CAFEF-82D1-C329-5377-F59FD4DE7512}"/>
              </a:ext>
            </a:extLst>
          </p:cNvPr>
          <p:cNvSpPr>
            <a:spLocks noGrp="1"/>
          </p:cNvSpPr>
          <p:nvPr>
            <p:ph type="body" sz="quarter" idx="19"/>
          </p:nvPr>
        </p:nvSpPr>
        <p:spPr/>
        <p:txBody>
          <a:bodyPr/>
          <a:lstStyle/>
          <a:p>
            <a:endParaRPr lang="en-US"/>
          </a:p>
        </p:txBody>
      </p:sp>
      <p:sp>
        <p:nvSpPr>
          <p:cNvPr id="14" name="Title 13">
            <a:extLst>
              <a:ext uri="{FF2B5EF4-FFF2-40B4-BE49-F238E27FC236}">
                <a16:creationId xmlns:a16="http://schemas.microsoft.com/office/drawing/2014/main" id="{6A7E1E3D-53DB-B8EE-99FD-A89C266D75A8}"/>
              </a:ext>
            </a:extLst>
          </p:cNvPr>
          <p:cNvSpPr>
            <a:spLocks noGrp="1"/>
          </p:cNvSpPr>
          <p:nvPr>
            <p:ph type="title"/>
          </p:nvPr>
        </p:nvSpPr>
        <p:spPr/>
        <p:txBody>
          <a:bodyPr/>
          <a:lstStyle/>
          <a:p>
            <a:endParaRPr lang="en-US"/>
          </a:p>
        </p:txBody>
      </p:sp>
      <p:sp>
        <p:nvSpPr>
          <p:cNvPr id="18" name="Text Placeholder 17">
            <a:extLst>
              <a:ext uri="{FF2B5EF4-FFF2-40B4-BE49-F238E27FC236}">
                <a16:creationId xmlns:a16="http://schemas.microsoft.com/office/drawing/2014/main" id="{935F9716-F5B6-9CA3-E335-A12C1DC0D42E}"/>
              </a:ext>
            </a:extLst>
          </p:cNvPr>
          <p:cNvSpPr>
            <a:spLocks noGrp="1"/>
          </p:cNvSpPr>
          <p:nvPr>
            <p:ph type="body" sz="quarter" idx="37"/>
          </p:nvPr>
        </p:nvSpPr>
        <p:spPr/>
        <p:txBody>
          <a:bodyPr/>
          <a:lstStyle/>
          <a:p>
            <a:endParaRPr lang="en-US"/>
          </a:p>
        </p:txBody>
      </p:sp>
      <p:sp>
        <p:nvSpPr>
          <p:cNvPr id="17" name="Text Placeholder 16">
            <a:extLst>
              <a:ext uri="{FF2B5EF4-FFF2-40B4-BE49-F238E27FC236}">
                <a16:creationId xmlns:a16="http://schemas.microsoft.com/office/drawing/2014/main" id="{0B51D4D6-0CF4-1CC5-176A-941DF1808BC1}"/>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50606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BD97DBF3-59E5-13F0-F3FD-343FFE075BCA}"/>
              </a:ext>
            </a:extLst>
          </p:cNvPr>
          <p:cNvSpPr>
            <a:spLocks noGrp="1"/>
          </p:cNvSpPr>
          <p:nvPr>
            <p:ph type="body" sz="quarter" idx="16"/>
          </p:nvPr>
        </p:nvSpPr>
        <p:spPr/>
        <p:txBody>
          <a:bodyPr/>
          <a:lstStyle/>
          <a:p>
            <a:endParaRPr lang="en-US"/>
          </a:p>
        </p:txBody>
      </p:sp>
      <p:sp>
        <p:nvSpPr>
          <p:cNvPr id="22" name="Text Placeholder 21">
            <a:extLst>
              <a:ext uri="{FF2B5EF4-FFF2-40B4-BE49-F238E27FC236}">
                <a16:creationId xmlns:a16="http://schemas.microsoft.com/office/drawing/2014/main" id="{28CF1419-6DD6-5BB5-6236-D9F577E84E85}"/>
              </a:ext>
            </a:extLst>
          </p:cNvPr>
          <p:cNvSpPr>
            <a:spLocks noGrp="1"/>
          </p:cNvSpPr>
          <p:nvPr>
            <p:ph type="body" sz="quarter" idx="19"/>
          </p:nvPr>
        </p:nvSpPr>
        <p:spPr/>
        <p:txBody>
          <a:bodyPr/>
          <a:lstStyle/>
          <a:p>
            <a:endParaRPr lang="en-US"/>
          </a:p>
        </p:txBody>
      </p:sp>
      <p:sp>
        <p:nvSpPr>
          <p:cNvPr id="20" name="Title 19">
            <a:extLst>
              <a:ext uri="{FF2B5EF4-FFF2-40B4-BE49-F238E27FC236}">
                <a16:creationId xmlns:a16="http://schemas.microsoft.com/office/drawing/2014/main" id="{5E530DD4-27BD-B8D9-CC47-40C499535037}"/>
              </a:ext>
            </a:extLst>
          </p:cNvPr>
          <p:cNvSpPr>
            <a:spLocks noGrp="1"/>
          </p:cNvSpPr>
          <p:nvPr>
            <p:ph type="title"/>
          </p:nvPr>
        </p:nvSpPr>
        <p:spPr/>
        <p:txBody>
          <a:bodyPr/>
          <a:lstStyle/>
          <a:p>
            <a:endParaRPr lang="en-US"/>
          </a:p>
        </p:txBody>
      </p:sp>
      <p:sp>
        <p:nvSpPr>
          <p:cNvPr id="24" name="Text Placeholder 23">
            <a:extLst>
              <a:ext uri="{FF2B5EF4-FFF2-40B4-BE49-F238E27FC236}">
                <a16:creationId xmlns:a16="http://schemas.microsoft.com/office/drawing/2014/main" id="{387494CA-21C7-920F-89DA-F4F2D6BF182E}"/>
              </a:ext>
            </a:extLst>
          </p:cNvPr>
          <p:cNvSpPr>
            <a:spLocks noGrp="1"/>
          </p:cNvSpPr>
          <p:nvPr>
            <p:ph type="body" sz="quarter" idx="37"/>
          </p:nvPr>
        </p:nvSpPr>
        <p:spPr/>
        <p:txBody>
          <a:bodyPr/>
          <a:lstStyle/>
          <a:p>
            <a:endParaRPr lang="en-US"/>
          </a:p>
        </p:txBody>
      </p:sp>
      <p:sp>
        <p:nvSpPr>
          <p:cNvPr id="23" name="Text Placeholder 22">
            <a:extLst>
              <a:ext uri="{FF2B5EF4-FFF2-40B4-BE49-F238E27FC236}">
                <a16:creationId xmlns:a16="http://schemas.microsoft.com/office/drawing/2014/main" id="{8FB81DFE-62C2-C2F3-C145-FC2705764573}"/>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2622938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3E47A7C-877F-2DA1-C593-927C5ABF2394}"/>
              </a:ext>
            </a:extLst>
          </p:cNvPr>
          <p:cNvSpPr>
            <a:spLocks noGrp="1"/>
          </p:cNvSpPr>
          <p:nvPr>
            <p:ph type="pic" sz="quarter" idx="10"/>
          </p:nvPr>
        </p:nvSpPr>
        <p:spPr/>
      </p:sp>
      <p:sp>
        <p:nvSpPr>
          <p:cNvPr id="5" name="Text Placeholder 4">
            <a:extLst>
              <a:ext uri="{FF2B5EF4-FFF2-40B4-BE49-F238E27FC236}">
                <a16:creationId xmlns:a16="http://schemas.microsoft.com/office/drawing/2014/main" id="{83ED3A3C-E9A3-1D4F-9F46-B38755F2DBE7}"/>
              </a:ext>
            </a:extLst>
          </p:cNvPr>
          <p:cNvSpPr>
            <a:spLocks noGrp="1"/>
          </p:cNvSpPr>
          <p:nvPr>
            <p:ph type="body" sz="quarter" idx="12"/>
          </p:nvPr>
        </p:nvSpPr>
        <p:spPr/>
        <p:txBody>
          <a:bodyPr/>
          <a:lstStyle/>
          <a:p>
            <a:r>
              <a:rPr lang="en-US" dirty="0"/>
              <a:t>EDIT COMPANY NAME</a:t>
            </a:r>
          </a:p>
        </p:txBody>
      </p:sp>
      <p:sp>
        <p:nvSpPr>
          <p:cNvPr id="11" name="Text Placeholder 10">
            <a:extLst>
              <a:ext uri="{FF2B5EF4-FFF2-40B4-BE49-F238E27FC236}">
                <a16:creationId xmlns:a16="http://schemas.microsoft.com/office/drawing/2014/main" id="{7DFA3333-9B5E-BD00-2476-DE14C6EC5ED4}"/>
              </a:ext>
            </a:extLst>
          </p:cNvPr>
          <p:cNvSpPr>
            <a:spLocks noGrp="1"/>
          </p:cNvSpPr>
          <p:nvPr>
            <p:ph type="body" sz="quarter" idx="13"/>
          </p:nvPr>
        </p:nvSpPr>
        <p:spPr/>
        <p:txBody>
          <a:bodyPr/>
          <a:lstStyle/>
          <a:p>
            <a:r>
              <a:rPr lang="en-US" dirty="0"/>
              <a:t>Click to edit quote text</a:t>
            </a:r>
          </a:p>
        </p:txBody>
      </p:sp>
      <p:sp>
        <p:nvSpPr>
          <p:cNvPr id="2" name="Slide Number Placeholder 1">
            <a:extLst>
              <a:ext uri="{FF2B5EF4-FFF2-40B4-BE49-F238E27FC236}">
                <a16:creationId xmlns:a16="http://schemas.microsoft.com/office/drawing/2014/main" id="{CFA021D8-1EF9-9054-FE63-357E309ED085}"/>
              </a:ext>
            </a:extLst>
          </p:cNvPr>
          <p:cNvSpPr>
            <a:spLocks noGrp="1"/>
          </p:cNvSpPr>
          <p:nvPr>
            <p:ph type="sldNum" sz="quarter" idx="4"/>
          </p:nvPr>
        </p:nvSpPr>
        <p:spPr/>
        <p:txBody>
          <a:bodyPr/>
          <a:lstStyle/>
          <a:p>
            <a:fld id="{2AE23761-D71E-484E-A406-E059CFC204B8}" type="slidenum">
              <a:rPr lang="en-US" smtClean="0"/>
              <a:pPr/>
              <a:t>16</a:t>
            </a:fld>
            <a:endParaRPr lang="en-US" dirty="0"/>
          </a:p>
        </p:txBody>
      </p:sp>
      <p:sp>
        <p:nvSpPr>
          <p:cNvPr id="12" name="Text Placeholder 11">
            <a:extLst>
              <a:ext uri="{FF2B5EF4-FFF2-40B4-BE49-F238E27FC236}">
                <a16:creationId xmlns:a16="http://schemas.microsoft.com/office/drawing/2014/main" id="{066D2B77-FDB8-660D-54B6-2106C946AD14}"/>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610966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C43E03AB-F5DB-C84D-25C1-BC7951274130}"/>
              </a:ext>
            </a:extLst>
          </p:cNvPr>
          <p:cNvSpPr>
            <a:spLocks noGrp="1"/>
          </p:cNvSpPr>
          <p:nvPr>
            <p:ph type="body" sz="quarter" idx="12"/>
          </p:nvPr>
        </p:nvSpPr>
        <p:spPr/>
        <p:txBody>
          <a:bodyPr/>
          <a:lstStyle/>
          <a:p>
            <a:r>
              <a:rPr lang="en-US" dirty="0"/>
              <a:t>EDIT COMPANY NAME</a:t>
            </a:r>
          </a:p>
        </p:txBody>
      </p:sp>
      <p:sp>
        <p:nvSpPr>
          <p:cNvPr id="16" name="Text Placeholder 15">
            <a:extLst>
              <a:ext uri="{FF2B5EF4-FFF2-40B4-BE49-F238E27FC236}">
                <a16:creationId xmlns:a16="http://schemas.microsoft.com/office/drawing/2014/main" id="{30A140EE-14DA-0511-2C94-7FE57B0AD25D}"/>
              </a:ext>
            </a:extLst>
          </p:cNvPr>
          <p:cNvSpPr>
            <a:spLocks noGrp="1"/>
          </p:cNvSpPr>
          <p:nvPr>
            <p:ph type="body" sz="quarter" idx="13"/>
          </p:nvPr>
        </p:nvSpPr>
        <p:spPr/>
        <p:txBody>
          <a:bodyPr/>
          <a:lstStyle/>
          <a:p>
            <a:r>
              <a:rPr lang="en-US" dirty="0"/>
              <a:t>Click to edit quote text</a:t>
            </a:r>
          </a:p>
        </p:txBody>
      </p:sp>
      <p:sp>
        <p:nvSpPr>
          <p:cNvPr id="5" name="Slide Number Placeholder 4">
            <a:extLst>
              <a:ext uri="{FF2B5EF4-FFF2-40B4-BE49-F238E27FC236}">
                <a16:creationId xmlns:a16="http://schemas.microsoft.com/office/drawing/2014/main" id="{C7A83EAD-665A-3359-0BCC-B382F02867EF}"/>
              </a:ext>
            </a:extLst>
          </p:cNvPr>
          <p:cNvSpPr>
            <a:spLocks noGrp="1"/>
          </p:cNvSpPr>
          <p:nvPr>
            <p:ph type="sldNum" sz="quarter" idx="4"/>
          </p:nvPr>
        </p:nvSpPr>
        <p:spPr/>
        <p:txBody>
          <a:bodyPr/>
          <a:lstStyle/>
          <a:p>
            <a:fld id="{2AE23761-D71E-484E-A406-E059CFC204B8}" type="slidenum">
              <a:rPr lang="en-US" smtClean="0"/>
              <a:pPr/>
              <a:t>17</a:t>
            </a:fld>
            <a:endParaRPr lang="en-US" dirty="0"/>
          </a:p>
        </p:txBody>
      </p:sp>
      <p:sp>
        <p:nvSpPr>
          <p:cNvPr id="17" name="Text Placeholder 16">
            <a:extLst>
              <a:ext uri="{FF2B5EF4-FFF2-40B4-BE49-F238E27FC236}">
                <a16:creationId xmlns:a16="http://schemas.microsoft.com/office/drawing/2014/main" id="{938BE106-E241-72F2-E977-0A16A7F96669}"/>
              </a:ext>
            </a:extLst>
          </p:cNvPr>
          <p:cNvSpPr>
            <a:spLocks noGrp="1"/>
          </p:cNvSpPr>
          <p:nvPr>
            <p:ph type="body" sz="quarter" idx="24"/>
          </p:nvPr>
        </p:nvSpPr>
        <p:spPr/>
        <p:txBody>
          <a:bodyPr/>
          <a:lstStyle/>
          <a:p>
            <a:endParaRPr lang="en-US"/>
          </a:p>
        </p:txBody>
      </p:sp>
      <p:sp>
        <p:nvSpPr>
          <p:cNvPr id="18" name="Picture Placeholder 17">
            <a:extLst>
              <a:ext uri="{FF2B5EF4-FFF2-40B4-BE49-F238E27FC236}">
                <a16:creationId xmlns:a16="http://schemas.microsoft.com/office/drawing/2014/main" id="{D66F0063-6908-49CF-FF29-1E92E84B725A}"/>
              </a:ext>
            </a:extLst>
          </p:cNvPr>
          <p:cNvSpPr>
            <a:spLocks noGrp="1"/>
          </p:cNvSpPr>
          <p:nvPr>
            <p:ph type="pic" sz="quarter" idx="25"/>
          </p:nvPr>
        </p:nvSpPr>
        <p:spPr/>
      </p:sp>
    </p:spTree>
    <p:extLst>
      <p:ext uri="{BB962C8B-B14F-4D97-AF65-F5344CB8AC3E}">
        <p14:creationId xmlns:p14="http://schemas.microsoft.com/office/powerpoint/2010/main" val="398902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10D9E-2356-AA73-7EDA-25444CF9EE59}"/>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7D9E8331-310E-50E2-C005-DFB990CA01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63101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6C75CE-8B44-0DCD-A360-7CC118B20CC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D945ABD-36BF-40DE-BAEE-4F66C7EBC6EE}"/>
              </a:ext>
            </a:extLst>
          </p:cNvPr>
          <p:cNvSpPr>
            <a:spLocks noGrp="1"/>
          </p:cNvSpPr>
          <p:nvPr>
            <p:ph type="title"/>
          </p:nvPr>
        </p:nvSpPr>
        <p:spPr/>
        <p:txBody>
          <a:bodyPr/>
          <a:lstStyle/>
          <a:p>
            <a:r>
              <a:rPr lang="en-US" dirty="0"/>
              <a:t>Section Divider Headline</a:t>
            </a:r>
          </a:p>
        </p:txBody>
      </p:sp>
      <p:sp>
        <p:nvSpPr>
          <p:cNvPr id="13" name="Text Placeholder 12">
            <a:extLst>
              <a:ext uri="{FF2B5EF4-FFF2-40B4-BE49-F238E27FC236}">
                <a16:creationId xmlns:a16="http://schemas.microsoft.com/office/drawing/2014/main" id="{38D5B469-B674-4AD6-9399-14CD77E5931C}"/>
              </a:ext>
            </a:extLst>
          </p:cNvPr>
          <p:cNvSpPr>
            <a:spLocks noGrp="1"/>
          </p:cNvSpPr>
          <p:nvPr>
            <p:ph type="body" sz="quarter" idx="15"/>
          </p:nvPr>
        </p:nvSpPr>
        <p:spPr/>
        <p:txBody>
          <a:bodyPr/>
          <a:lstStyle/>
          <a:p>
            <a:r>
              <a:rPr lang="en-US" dirty="0"/>
              <a:t>Subhead can go here</a:t>
            </a:r>
          </a:p>
        </p:txBody>
      </p:sp>
      <p:sp>
        <p:nvSpPr>
          <p:cNvPr id="2" name="Slide Number Placeholder 1">
            <a:extLst>
              <a:ext uri="{FF2B5EF4-FFF2-40B4-BE49-F238E27FC236}">
                <a16:creationId xmlns:a16="http://schemas.microsoft.com/office/drawing/2014/main" id="{11A07994-C0BB-4BF2-A826-9B4221F7B801}"/>
              </a:ext>
            </a:extLst>
          </p:cNvPr>
          <p:cNvSpPr>
            <a:spLocks noGrp="1"/>
          </p:cNvSpPr>
          <p:nvPr>
            <p:ph type="sldNum" sz="quarter" idx="4"/>
          </p:nvPr>
        </p:nvSpPr>
        <p:spPr/>
        <p:txBody>
          <a:bodyPr/>
          <a:lstStyle/>
          <a:p>
            <a:fld id="{2AE23761-D71E-484E-A406-E059CFC204B8}" type="slidenum">
              <a:rPr lang="en-US" smtClean="0"/>
              <a:pPr/>
              <a:t>19</a:t>
            </a:fld>
            <a:endParaRPr lang="en-US" dirty="0"/>
          </a:p>
        </p:txBody>
      </p:sp>
    </p:spTree>
    <p:extLst>
      <p:ext uri="{BB962C8B-B14F-4D97-AF65-F5344CB8AC3E}">
        <p14:creationId xmlns:p14="http://schemas.microsoft.com/office/powerpoint/2010/main" val="420081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 Placeholder 47">
            <a:extLst>
              <a:ext uri="{FF2B5EF4-FFF2-40B4-BE49-F238E27FC236}">
                <a16:creationId xmlns:a16="http://schemas.microsoft.com/office/drawing/2014/main" id="{719E06B3-DF36-A34B-B7CA-C25F023DCC90}"/>
              </a:ext>
            </a:extLst>
          </p:cNvPr>
          <p:cNvSpPr>
            <a:spLocks noGrp="1"/>
          </p:cNvSpPr>
          <p:nvPr>
            <p:ph type="body" sz="quarter" idx="16"/>
          </p:nvPr>
        </p:nvSpPr>
        <p:spPr bwMode="ltGray"/>
        <p:txBody>
          <a:bodyPr/>
          <a:lstStyle/>
          <a:p>
            <a:r>
              <a:rPr lang="en-US" dirty="0">
                <a:solidFill>
                  <a:schemeClr val="bg1"/>
                </a:solidFill>
              </a:rPr>
              <a:t>Brand Resource Center: </a:t>
            </a:r>
            <a:br>
              <a:rPr lang="en-US" dirty="0">
                <a:solidFill>
                  <a:schemeClr val="bg1"/>
                </a:solidFill>
                <a:hlinkClick r:id="rId2"/>
              </a:rPr>
            </a:br>
            <a:r>
              <a:rPr lang="en-US" sz="1600" dirty="0">
                <a:solidFill>
                  <a:srgbClr val="D6001C"/>
                </a:solidFill>
                <a:hlinkClick r:id="rId2"/>
              </a:rPr>
              <a:t>Access the BRC</a:t>
            </a:r>
            <a:endParaRPr lang="en-US" sz="1600" dirty="0">
              <a:solidFill>
                <a:schemeClr val="bg1"/>
              </a:solidFill>
            </a:endParaRPr>
          </a:p>
          <a:p>
            <a:pPr marL="114300" indent="-114300">
              <a:buClr>
                <a:schemeClr val="bg1"/>
              </a:buClr>
              <a:buFont typeface="Arial" panose="020B0604020202020204" pitchFamily="34" charset="0"/>
              <a:buChar char="•"/>
            </a:pPr>
            <a:r>
              <a:rPr lang="en-US" sz="1600" b="0" dirty="0">
                <a:solidFill>
                  <a:schemeClr val="bg1"/>
                </a:solidFill>
                <a:latin typeface="+mj-lt"/>
              </a:rPr>
              <a:t>Get the latest product family </a:t>
            </a:r>
          </a:p>
          <a:p>
            <a:pPr marL="114300" indent="-114300">
              <a:buClr>
                <a:schemeClr val="bg1"/>
              </a:buClr>
              <a:buFont typeface="Arial" panose="020B0604020202020204" pitchFamily="34" charset="0"/>
              <a:buChar char="•"/>
            </a:pPr>
            <a:r>
              <a:rPr lang="en-US" sz="1600" b="0" dirty="0">
                <a:solidFill>
                  <a:schemeClr val="bg1"/>
                </a:solidFill>
                <a:latin typeface="+mj-lt"/>
              </a:rPr>
              <a:t>Access general icons</a:t>
            </a:r>
          </a:p>
          <a:p>
            <a:pPr marL="114300" lvl="1" indent="-114300">
              <a:buClr>
                <a:schemeClr val="bg1"/>
              </a:buClr>
            </a:pPr>
            <a:r>
              <a:rPr lang="en-US" dirty="0">
                <a:solidFill>
                  <a:schemeClr val="bg1"/>
                </a:solidFill>
                <a:latin typeface="+mj-lt"/>
              </a:rPr>
              <a:t>Browse the photography library for images</a:t>
            </a:r>
          </a:p>
          <a:p>
            <a:pPr lvl="1"/>
            <a:endParaRPr lang="en-US" dirty="0">
              <a:solidFill>
                <a:srgbClr val="CCD4DC"/>
              </a:solidFill>
            </a:endParaRPr>
          </a:p>
          <a:p>
            <a:pPr marL="6351" lvl="1" indent="0">
              <a:buNone/>
            </a:pPr>
            <a:r>
              <a:rPr lang="en-US" sz="2000" b="1" dirty="0">
                <a:solidFill>
                  <a:schemeClr val="bg1"/>
                </a:solidFill>
              </a:rPr>
              <a:t>Brand Resource Center:</a:t>
            </a:r>
          </a:p>
          <a:p>
            <a:pPr marL="6351" lvl="1" indent="0">
              <a:buNone/>
            </a:pPr>
            <a:r>
              <a:rPr lang="en-US" dirty="0">
                <a:solidFill>
                  <a:schemeClr val="bg1"/>
                </a:solidFill>
              </a:rPr>
              <a:t>If you need assistance converting graphics, please </a:t>
            </a:r>
            <a:r>
              <a:rPr lang="en-US" b="1" dirty="0">
                <a:solidFill>
                  <a:srgbClr val="D6001C"/>
                </a:solidFill>
                <a:hlinkClick r:id="rId3"/>
              </a:rPr>
              <a:t>submit a creative request </a:t>
            </a:r>
            <a:r>
              <a:rPr lang="en-US" dirty="0">
                <a:solidFill>
                  <a:schemeClr val="bg1"/>
                </a:solidFill>
              </a:rPr>
              <a:t>and </a:t>
            </a:r>
            <a:br>
              <a:rPr lang="en-US" dirty="0">
                <a:solidFill>
                  <a:schemeClr val="bg1"/>
                </a:solidFill>
              </a:rPr>
            </a:br>
            <a:r>
              <a:rPr lang="en-US" dirty="0">
                <a:solidFill>
                  <a:schemeClr val="bg1"/>
                </a:solidFill>
              </a:rPr>
              <a:t>a team member of Brand &amp; Creative can assist you.8</a:t>
            </a:r>
          </a:p>
        </p:txBody>
      </p:sp>
      <p:sp>
        <p:nvSpPr>
          <p:cNvPr id="35" name="Text Placeholder 18">
            <a:extLst>
              <a:ext uri="{FF2B5EF4-FFF2-40B4-BE49-F238E27FC236}">
                <a16:creationId xmlns:a16="http://schemas.microsoft.com/office/drawing/2014/main" id="{53710F21-1F37-A6BE-A975-F043874452C5}"/>
              </a:ext>
            </a:extLst>
          </p:cNvPr>
          <p:cNvSpPr>
            <a:spLocks noGrp="1"/>
          </p:cNvSpPr>
          <p:nvPr>
            <p:ph type="body" sz="quarter" idx="19"/>
          </p:nvPr>
        </p:nvSpPr>
        <p:spPr/>
        <p:txBody>
          <a:bodyPr/>
          <a:lstStyle/>
          <a:p>
            <a:pPr marL="339725" indent="-333375">
              <a:buFont typeface="+mj-lt"/>
              <a:buAutoNum type="arabicPeriod"/>
            </a:pPr>
            <a:r>
              <a:rPr lang="en-US" dirty="0"/>
              <a:t>Save this file with a new name.</a:t>
            </a:r>
            <a:br>
              <a:rPr lang="en-US" dirty="0"/>
            </a:br>
            <a:r>
              <a:rPr lang="en-US" sz="1800" i="1" dirty="0"/>
              <a:t>File menu, click Save…</a:t>
            </a:r>
          </a:p>
          <a:p>
            <a:pPr marL="339725" indent="-333375">
              <a:buFont typeface="+mj-lt"/>
              <a:buAutoNum type="arabicPeriod"/>
            </a:pPr>
            <a:r>
              <a:rPr lang="en-US" dirty="0"/>
              <a:t>Insert a new slide with your preferred layout.</a:t>
            </a:r>
            <a:br>
              <a:rPr lang="en-US" dirty="0"/>
            </a:br>
            <a:r>
              <a:rPr lang="en-US" sz="1800" i="1" dirty="0"/>
              <a:t>Insert menu, click New Slide and choose a layout. </a:t>
            </a:r>
          </a:p>
          <a:p>
            <a:pPr marL="339725" indent="-333375">
              <a:buFont typeface="+mj-lt"/>
              <a:buAutoNum type="arabicPeriod"/>
            </a:pPr>
            <a:r>
              <a:rPr lang="en-US" dirty="0"/>
              <a:t>Copy content manually from the original presentation.</a:t>
            </a:r>
            <a:br>
              <a:rPr lang="en-US" dirty="0"/>
            </a:br>
            <a:r>
              <a:rPr lang="en-US" sz="1800" i="1" dirty="0"/>
              <a:t>For each slide in the old presentation, copy the content from each text box and paste in the corresponding text box placeholder on the new slide. Then copy and paste graphics from the old slide to the </a:t>
            </a:r>
            <a:br>
              <a:rPr lang="en-US" sz="1800" i="1" dirty="0"/>
            </a:br>
            <a:r>
              <a:rPr lang="en-US" sz="1800" i="1" dirty="0"/>
              <a:t>new slide, pasting with the ‘Use Destination Theme’ option. </a:t>
            </a:r>
          </a:p>
          <a:p>
            <a:pPr marL="339725" indent="-333375">
              <a:buFont typeface="+mj-lt"/>
              <a:buAutoNum type="arabicPeriod"/>
            </a:pPr>
            <a:r>
              <a:rPr lang="en-US" dirty="0"/>
              <a:t>Reset the new slide.</a:t>
            </a:r>
            <a:br>
              <a:rPr lang="en-US" dirty="0"/>
            </a:br>
            <a:r>
              <a:rPr lang="en-US" sz="1800" i="1" dirty="0"/>
              <a:t>Under Home, click </a:t>
            </a:r>
            <a:endParaRPr lang="en-US" i="1" dirty="0"/>
          </a:p>
          <a:p>
            <a:pPr marL="339725" indent="-333375">
              <a:buFont typeface="+mj-lt"/>
              <a:buAutoNum type="arabicPeriod"/>
            </a:pPr>
            <a:r>
              <a:rPr lang="en-US" dirty="0"/>
              <a:t>Further manual updates may be required.</a:t>
            </a:r>
          </a:p>
        </p:txBody>
      </p:sp>
      <p:sp>
        <p:nvSpPr>
          <p:cNvPr id="2" name="Slide Number Placeholder 1">
            <a:extLst>
              <a:ext uri="{FF2B5EF4-FFF2-40B4-BE49-F238E27FC236}">
                <a16:creationId xmlns:a16="http://schemas.microsoft.com/office/drawing/2014/main" id="{4B4C2A1F-C524-4B83-AC2F-3A068926C53A}"/>
              </a:ext>
            </a:extLst>
          </p:cNvPr>
          <p:cNvSpPr>
            <a:spLocks noGrp="1"/>
          </p:cNvSpPr>
          <p:nvPr>
            <p:ph type="sldNum" sz="quarter" idx="4"/>
          </p:nvPr>
        </p:nvSpPr>
        <p:spPr/>
        <p:txBody>
          <a:bodyPr/>
          <a:lstStyle/>
          <a:p>
            <a:fld id="{2AE23761-D71E-484E-A406-E059CFC204B8}" type="slidenum">
              <a:rPr lang="en-US" smtClean="0"/>
              <a:pPr/>
              <a:t>2</a:t>
            </a:fld>
            <a:endParaRPr lang="en-US" dirty="0"/>
          </a:p>
        </p:txBody>
      </p:sp>
      <p:sp>
        <p:nvSpPr>
          <p:cNvPr id="10" name="Title 9">
            <a:extLst>
              <a:ext uri="{FF2B5EF4-FFF2-40B4-BE49-F238E27FC236}">
                <a16:creationId xmlns:a16="http://schemas.microsoft.com/office/drawing/2014/main" id="{095740DB-29E8-DF4C-8FDF-5BC9D990B2B0}"/>
              </a:ext>
            </a:extLst>
          </p:cNvPr>
          <p:cNvSpPr>
            <a:spLocks noGrp="1"/>
          </p:cNvSpPr>
          <p:nvPr>
            <p:ph type="title"/>
          </p:nvPr>
        </p:nvSpPr>
        <p:spPr/>
        <p:txBody>
          <a:bodyPr/>
          <a:lstStyle/>
          <a:p>
            <a:r>
              <a:rPr lang="en-US" dirty="0"/>
              <a:t>How to Convert Presentations</a:t>
            </a:r>
          </a:p>
        </p:txBody>
      </p:sp>
      <p:sp>
        <p:nvSpPr>
          <p:cNvPr id="9" name="Text Placeholder 8">
            <a:extLst>
              <a:ext uri="{FF2B5EF4-FFF2-40B4-BE49-F238E27FC236}">
                <a16:creationId xmlns:a16="http://schemas.microsoft.com/office/drawing/2014/main" id="{7729C376-6494-EF69-2198-22DF429FD8C8}"/>
              </a:ext>
            </a:extLst>
          </p:cNvPr>
          <p:cNvSpPr>
            <a:spLocks noGrp="1"/>
          </p:cNvSpPr>
          <p:nvPr>
            <p:ph type="body" sz="quarter" idx="37"/>
          </p:nvPr>
        </p:nvSpPr>
        <p:spPr>
          <a:xfrm>
            <a:off x="612648" y="1223772"/>
            <a:ext cx="7502652" cy="310896"/>
          </a:xfrm>
        </p:spPr>
        <p:txBody>
          <a:bodyPr/>
          <a:lstStyle/>
          <a:p>
            <a:r>
              <a:rPr lang="en-US" sz="1700" dirty="0">
                <a:solidFill>
                  <a:schemeClr val="accent5"/>
                </a:solidFill>
                <a:latin typeface="Barlow SemiBold" panose="00000700000000000000" pitchFamily="2" charset="0"/>
              </a:rPr>
              <a:t>Do not </a:t>
            </a:r>
            <a:r>
              <a:rPr lang="en-US" sz="1700" dirty="0">
                <a:solidFill>
                  <a:schemeClr val="accent5"/>
                </a:solidFill>
              </a:rPr>
              <a:t>drag and drop slides from an old presentation into the new template.*</a:t>
            </a:r>
          </a:p>
        </p:txBody>
      </p:sp>
      <p:sp>
        <p:nvSpPr>
          <p:cNvPr id="18" name="Text Placeholder 17">
            <a:extLst>
              <a:ext uri="{FF2B5EF4-FFF2-40B4-BE49-F238E27FC236}">
                <a16:creationId xmlns:a16="http://schemas.microsoft.com/office/drawing/2014/main" id="{3C9299C3-C648-ACB5-0437-1834C7D3453C}"/>
              </a:ext>
            </a:extLst>
          </p:cNvPr>
          <p:cNvSpPr>
            <a:spLocks noGrp="1"/>
          </p:cNvSpPr>
          <p:nvPr>
            <p:ph type="body" sz="quarter" idx="24"/>
          </p:nvPr>
        </p:nvSpPr>
        <p:spPr/>
        <p:txBody>
          <a:bodyPr/>
          <a:lstStyle/>
          <a:p>
            <a:endParaRPr lang="en-US"/>
          </a:p>
        </p:txBody>
      </p:sp>
      <p:pic>
        <p:nvPicPr>
          <p:cNvPr id="14" name="Picture 13">
            <a:extLst>
              <a:ext uri="{FF2B5EF4-FFF2-40B4-BE49-F238E27FC236}">
                <a16:creationId xmlns:a16="http://schemas.microsoft.com/office/drawing/2014/main" id="{9C256E3D-C315-934F-829A-88C7090D7E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98061" y="4749657"/>
            <a:ext cx="706319" cy="269074"/>
          </a:xfrm>
          <a:prstGeom prst="rect">
            <a:avLst/>
          </a:prstGeom>
        </p:spPr>
      </p:pic>
      <p:sp>
        <p:nvSpPr>
          <p:cNvPr id="7" name="Text Placeholder 48">
            <a:extLst>
              <a:ext uri="{FF2B5EF4-FFF2-40B4-BE49-F238E27FC236}">
                <a16:creationId xmlns:a16="http://schemas.microsoft.com/office/drawing/2014/main" id="{0E4A8D10-8D7A-CD4B-9E92-05025BCDB0A8}"/>
              </a:ext>
            </a:extLst>
          </p:cNvPr>
          <p:cNvSpPr txBox="1">
            <a:spLocks/>
          </p:cNvSpPr>
          <p:nvPr/>
        </p:nvSpPr>
        <p:spPr>
          <a:xfrm>
            <a:off x="591626" y="5937143"/>
            <a:ext cx="5987849" cy="304800"/>
          </a:xfrm>
          <a:prstGeom prst="rect">
            <a:avLst/>
          </a:prstGeom>
        </p:spPr>
        <p:txBody>
          <a:bodyPr vert="horz" lIns="0" tIns="45720" rIns="91440" bIns="45720" rtlCol="0" anchor="b" anchorCtr="0">
            <a:noAutofit/>
          </a:bodyPr>
          <a:lstStyle>
            <a:lvl1pPr marL="7937" indent="0" algn="l" defTabSz="914354" rtl="0" eaLnBrk="1" latinLnBrk="0" hangingPunct="1">
              <a:lnSpc>
                <a:spcPct val="90000"/>
              </a:lnSpc>
              <a:spcBef>
                <a:spcPts val="800"/>
              </a:spcBef>
              <a:spcAft>
                <a:spcPts val="200"/>
              </a:spcAft>
              <a:buClr>
                <a:schemeClr val="accent5"/>
              </a:buClr>
              <a:buFont typeface="Arial" panose="020B0604020202020204" pitchFamily="34" charset="0"/>
              <a:buNone/>
              <a:tabLst/>
              <a:defRPr lang="en-US" sz="1051" b="1" i="0" kern="1200" spc="151" baseline="0" dirty="0">
                <a:solidFill>
                  <a:schemeClr val="tx1"/>
                </a:solidFill>
                <a:latin typeface="Barlow SemiBold" pitchFamily="2" charset="77"/>
                <a:ea typeface="+mn-ea"/>
                <a:cs typeface="Calibri" panose="020F0502020204030204" pitchFamily="34" charset="0"/>
              </a:defRPr>
            </a:lvl1pPr>
            <a:lvl2pPr marL="171450" indent="-165100" algn="l" defTabSz="914354" rtl="0" eaLnBrk="1" latinLnBrk="0" hangingPunct="1">
              <a:lnSpc>
                <a:spcPct val="90000"/>
              </a:lnSpc>
              <a:spcBef>
                <a:spcPts val="500"/>
              </a:spcBef>
              <a:spcAft>
                <a:spcPts val="200"/>
              </a:spcAft>
              <a:buClr>
                <a:schemeClr val="accent5"/>
              </a:buClr>
              <a:buFont typeface="Arial" panose="020B0604020202020204" pitchFamily="34" charset="0"/>
              <a:buChar char="•"/>
              <a:tabLst/>
              <a:defRPr sz="2000" b="0" i="0" kern="1200" spc="0">
                <a:solidFill>
                  <a:schemeClr val="tx1"/>
                </a:solidFill>
                <a:latin typeface="Barlow" pitchFamily="2" charset="77"/>
                <a:ea typeface="+mn-ea"/>
                <a:cs typeface="Calibri Light" panose="020F0302020204030204" pitchFamily="34" charset="0"/>
              </a:defRPr>
            </a:lvl2pPr>
            <a:lvl3pPr marL="400031" indent="-169854" algn="l" defTabSz="914354" rtl="0" eaLnBrk="1" latinLnBrk="0" hangingPunct="1">
              <a:lnSpc>
                <a:spcPct val="90000"/>
              </a:lnSpc>
              <a:spcBef>
                <a:spcPts val="500"/>
              </a:spcBef>
              <a:spcAft>
                <a:spcPts val="200"/>
              </a:spcAft>
              <a:buClr>
                <a:schemeClr val="tx2">
                  <a:lumMod val="75000"/>
                </a:schemeClr>
              </a:buClr>
              <a:buFont typeface="System Font Regular"/>
              <a:buChar char="–"/>
              <a:tabLst/>
              <a:defRPr sz="1500" b="0" i="0" kern="1200" spc="0">
                <a:solidFill>
                  <a:schemeClr val="tx1"/>
                </a:solidFill>
                <a:latin typeface="Barlow" pitchFamily="2" charset="77"/>
                <a:ea typeface="+mn-ea"/>
                <a:cs typeface="Calibri" panose="020F0502020204030204" pitchFamily="34" charset="0"/>
              </a:defRPr>
            </a:lvl3pPr>
            <a:lvl4pPr marL="517499" indent="-114294" algn="l" defTabSz="914354" rtl="0" eaLnBrk="1" latinLnBrk="0" hangingPunct="1">
              <a:lnSpc>
                <a:spcPct val="90000"/>
              </a:lnSpc>
              <a:spcBef>
                <a:spcPts val="400"/>
              </a:spcBef>
              <a:buClr>
                <a:schemeClr val="tx1"/>
              </a:buClr>
              <a:buFont typeface="Arial" panose="020B0604020202020204" pitchFamily="34" charset="0"/>
              <a:buChar char="•"/>
              <a:tabLst/>
              <a:defRPr sz="1400" b="0" i="0" kern="1200" spc="0">
                <a:solidFill>
                  <a:schemeClr val="tx1"/>
                </a:solidFill>
                <a:latin typeface="Barlow" pitchFamily="2" charset="77"/>
                <a:ea typeface="+mn-ea"/>
                <a:cs typeface="Calibri Light" panose="020F0302020204030204" pitchFamily="34" charset="0"/>
              </a:defRPr>
            </a:lvl4pPr>
            <a:lvl5pPr marL="6351" indent="0" algn="l" defTabSz="914354" rtl="0" eaLnBrk="1" latinLnBrk="0" hangingPunct="1">
              <a:lnSpc>
                <a:spcPct val="90000"/>
              </a:lnSpc>
              <a:spcBef>
                <a:spcPts val="800"/>
              </a:spcBef>
              <a:spcAft>
                <a:spcPts val="200"/>
              </a:spcAft>
              <a:buClr>
                <a:schemeClr val="accent2"/>
              </a:buClr>
              <a:buFont typeface="System Font Regular"/>
              <a:buNone/>
              <a:tabLst/>
              <a:defRPr sz="2300" b="0" i="0" kern="1200" spc="0">
                <a:solidFill>
                  <a:schemeClr val="tx2">
                    <a:alpha val="65000"/>
                  </a:schemeClr>
                </a:solidFill>
                <a:latin typeface="Barlow" pitchFamily="2" charset="77"/>
                <a:ea typeface="+mn-ea"/>
                <a:cs typeface="Calibri" panose="020F0502020204030204" pitchFamily="34" charset="0"/>
              </a:defRPr>
            </a:lvl5pPr>
            <a:lvl6pPr marL="6351" indent="0" algn="l" defTabSz="914354" rtl="0" eaLnBrk="1" latinLnBrk="0" hangingPunct="1">
              <a:lnSpc>
                <a:spcPct val="100000"/>
              </a:lnSpc>
              <a:spcBef>
                <a:spcPts val="0"/>
              </a:spcBef>
              <a:buFont typeface="Arial" panose="020B0604020202020204" pitchFamily="34" charset="0"/>
              <a:buNone/>
              <a:tabLst/>
              <a:defRPr sz="1051" b="0" i="0" kern="1200" spc="151" baseline="0">
                <a:solidFill>
                  <a:schemeClr val="tx1"/>
                </a:solidFill>
                <a:latin typeface="Barlow" pitchFamily="2" charset="77"/>
                <a:ea typeface="+mn-ea"/>
                <a:cs typeface="Calibri" panose="020F0502020204030204" pitchFamily="34" charset="0"/>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6350"/>
            <a:r>
              <a:rPr lang="en-US" sz="1100" b="0" i="1" spc="0" dirty="0">
                <a:solidFill>
                  <a:schemeClr val="bg2"/>
                </a:solidFill>
                <a:latin typeface="Barlow" pitchFamily="2" charset="77"/>
              </a:rPr>
              <a:t>*Dragging slides directly into a presentation corrupts the master slides in the new presentation. </a:t>
            </a:r>
            <a:endParaRPr lang="en-US" sz="1100" b="0" i="1" spc="0" dirty="0">
              <a:solidFill>
                <a:schemeClr val="bg2"/>
              </a:solidFill>
              <a:latin typeface="Barlow Medium" pitchFamily="2" charset="77"/>
            </a:endParaRPr>
          </a:p>
        </p:txBody>
      </p:sp>
    </p:spTree>
    <p:extLst>
      <p:ext uri="{BB962C8B-B14F-4D97-AF65-F5344CB8AC3E}">
        <p14:creationId xmlns:p14="http://schemas.microsoft.com/office/powerpoint/2010/main" val="43271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95208B2-6B3B-5F4F-593F-B2964A8E7F34}"/>
              </a:ext>
            </a:extLst>
          </p:cNvPr>
          <p:cNvSpPr>
            <a:spLocks noGrp="1"/>
          </p:cNvSpPr>
          <p:nvPr>
            <p:ph type="body" sz="quarter" idx="13"/>
          </p:nvPr>
        </p:nvSpPr>
        <p:spPr/>
        <p:txBody>
          <a:bodyPr/>
          <a:lstStyle/>
          <a:p>
            <a:endParaRPr lang="en-US"/>
          </a:p>
        </p:txBody>
      </p:sp>
      <p:sp>
        <p:nvSpPr>
          <p:cNvPr id="8" name="Title 7">
            <a:extLst>
              <a:ext uri="{FF2B5EF4-FFF2-40B4-BE49-F238E27FC236}">
                <a16:creationId xmlns:a16="http://schemas.microsoft.com/office/drawing/2014/main" id="{14CAA0BF-6E4F-B542-B54C-53C23E4954F0}"/>
              </a:ext>
            </a:extLst>
          </p:cNvPr>
          <p:cNvSpPr>
            <a:spLocks noGrp="1"/>
          </p:cNvSpPr>
          <p:nvPr>
            <p:ph type="title"/>
          </p:nvPr>
        </p:nvSpPr>
        <p:spPr/>
        <p:txBody>
          <a:bodyPr/>
          <a:lstStyle/>
          <a:p>
            <a:r>
              <a:rPr lang="en-US" dirty="0"/>
              <a:t>Section Divider Headline</a:t>
            </a:r>
          </a:p>
        </p:txBody>
      </p:sp>
      <p:sp>
        <p:nvSpPr>
          <p:cNvPr id="10" name="Text Placeholder 9">
            <a:extLst>
              <a:ext uri="{FF2B5EF4-FFF2-40B4-BE49-F238E27FC236}">
                <a16:creationId xmlns:a16="http://schemas.microsoft.com/office/drawing/2014/main" id="{2EBFA81F-80CC-324C-9019-D3863EE65DCF}"/>
              </a:ext>
            </a:extLst>
          </p:cNvPr>
          <p:cNvSpPr>
            <a:spLocks noGrp="1"/>
          </p:cNvSpPr>
          <p:nvPr>
            <p:ph type="body" sz="quarter" idx="15"/>
          </p:nvPr>
        </p:nvSpPr>
        <p:spPr/>
        <p:txBody>
          <a:bodyPr/>
          <a:lstStyle/>
          <a:p>
            <a:r>
              <a:rPr lang="en-US" dirty="0"/>
              <a:t>Subhead can go here</a:t>
            </a:r>
          </a:p>
        </p:txBody>
      </p:sp>
      <p:sp>
        <p:nvSpPr>
          <p:cNvPr id="2" name="Slide Number Placeholder 1">
            <a:extLst>
              <a:ext uri="{FF2B5EF4-FFF2-40B4-BE49-F238E27FC236}">
                <a16:creationId xmlns:a16="http://schemas.microsoft.com/office/drawing/2014/main" id="{9C479FCD-6E04-4E37-8C89-C183F5498587}"/>
              </a:ext>
            </a:extLst>
          </p:cNvPr>
          <p:cNvSpPr>
            <a:spLocks noGrp="1"/>
          </p:cNvSpPr>
          <p:nvPr>
            <p:ph type="sldNum" sz="quarter" idx="4"/>
          </p:nvPr>
        </p:nvSpPr>
        <p:spPr/>
        <p:txBody>
          <a:bodyPr/>
          <a:lstStyle/>
          <a:p>
            <a:fld id="{2AE23761-D71E-484E-A406-E059CFC204B8}" type="slidenum">
              <a:rPr lang="en-US" smtClean="0"/>
              <a:pPr/>
              <a:t>20</a:t>
            </a:fld>
            <a:endParaRPr lang="en-US" dirty="0"/>
          </a:p>
        </p:txBody>
      </p:sp>
    </p:spTree>
    <p:extLst>
      <p:ext uri="{BB962C8B-B14F-4D97-AF65-F5344CB8AC3E}">
        <p14:creationId xmlns:p14="http://schemas.microsoft.com/office/powerpoint/2010/main" val="92946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821C5F-548F-E8A9-A107-D97D6755CF21}"/>
              </a:ext>
            </a:extLst>
          </p:cNvPr>
          <p:cNvSpPr>
            <a:spLocks noGrp="1"/>
          </p:cNvSpPr>
          <p:nvPr>
            <p:ph type="body" sz="quarter" idx="13"/>
          </p:nvPr>
        </p:nvSpPr>
        <p:spPr/>
        <p:txBody>
          <a:bodyPr/>
          <a:lstStyle/>
          <a:p>
            <a:endParaRPr lang="en-US"/>
          </a:p>
        </p:txBody>
      </p:sp>
      <p:sp>
        <p:nvSpPr>
          <p:cNvPr id="11" name="Title 10">
            <a:extLst>
              <a:ext uri="{FF2B5EF4-FFF2-40B4-BE49-F238E27FC236}">
                <a16:creationId xmlns:a16="http://schemas.microsoft.com/office/drawing/2014/main" id="{BDF90E90-FCA3-485B-AF34-DDC55A083801}"/>
              </a:ext>
            </a:extLst>
          </p:cNvPr>
          <p:cNvSpPr>
            <a:spLocks noGrp="1"/>
          </p:cNvSpPr>
          <p:nvPr>
            <p:ph type="title"/>
          </p:nvPr>
        </p:nvSpPr>
        <p:spPr/>
        <p:txBody>
          <a:bodyPr/>
          <a:lstStyle/>
          <a:p>
            <a:r>
              <a:rPr lang="en-US" dirty="0"/>
              <a:t>Section Divider Headline</a:t>
            </a:r>
          </a:p>
        </p:txBody>
      </p:sp>
      <p:sp>
        <p:nvSpPr>
          <p:cNvPr id="13" name="Text Placeholder 12">
            <a:extLst>
              <a:ext uri="{FF2B5EF4-FFF2-40B4-BE49-F238E27FC236}">
                <a16:creationId xmlns:a16="http://schemas.microsoft.com/office/drawing/2014/main" id="{2AE8DC27-8354-4801-B66A-954CA6B5847F}"/>
              </a:ext>
            </a:extLst>
          </p:cNvPr>
          <p:cNvSpPr>
            <a:spLocks noGrp="1"/>
          </p:cNvSpPr>
          <p:nvPr>
            <p:ph type="body" sz="quarter" idx="15"/>
          </p:nvPr>
        </p:nvSpPr>
        <p:spPr/>
        <p:txBody>
          <a:bodyPr/>
          <a:lstStyle/>
          <a:p>
            <a:r>
              <a:rPr lang="en-US" dirty="0"/>
              <a:t>Subhead can go here</a:t>
            </a:r>
          </a:p>
        </p:txBody>
      </p:sp>
      <p:sp>
        <p:nvSpPr>
          <p:cNvPr id="2" name="Slide Number Placeholder 1">
            <a:extLst>
              <a:ext uri="{FF2B5EF4-FFF2-40B4-BE49-F238E27FC236}">
                <a16:creationId xmlns:a16="http://schemas.microsoft.com/office/drawing/2014/main" id="{96EC8839-1210-4AE4-85D3-A755B3344B42}"/>
              </a:ext>
            </a:extLst>
          </p:cNvPr>
          <p:cNvSpPr>
            <a:spLocks noGrp="1"/>
          </p:cNvSpPr>
          <p:nvPr>
            <p:ph type="sldNum" sz="quarter" idx="4"/>
          </p:nvPr>
        </p:nvSpPr>
        <p:spPr/>
        <p:txBody>
          <a:bodyPr/>
          <a:lstStyle/>
          <a:p>
            <a:fld id="{2AE23761-D71E-484E-A406-E059CFC204B8}" type="slidenum">
              <a:rPr lang="en-US" smtClean="0"/>
              <a:pPr/>
              <a:t>21</a:t>
            </a:fld>
            <a:endParaRPr lang="en-US" dirty="0"/>
          </a:p>
        </p:txBody>
      </p:sp>
    </p:spTree>
    <p:extLst>
      <p:ext uri="{BB962C8B-B14F-4D97-AF65-F5344CB8AC3E}">
        <p14:creationId xmlns:p14="http://schemas.microsoft.com/office/powerpoint/2010/main" val="1289628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in a suit talking to another person in a suit&#10;&#10;Description automatically generated with low confidence">
            <a:extLst>
              <a:ext uri="{FF2B5EF4-FFF2-40B4-BE49-F238E27FC236}">
                <a16:creationId xmlns:a16="http://schemas.microsoft.com/office/drawing/2014/main" id="{378AB673-1F7D-1E0E-0B49-22FF94DAF7D7}"/>
              </a:ext>
            </a:extLst>
          </p:cNvPr>
          <p:cNvPicPr>
            <a:picLocks noGrp="1" noChangeAspect="1"/>
          </p:cNvPicPr>
          <p:nvPr>
            <p:ph type="pic" sz="quarter" idx="17"/>
          </p:nvPr>
        </p:nvPicPr>
        <p:blipFill rotWithShape="1">
          <a:blip r:embed="rId2" cstate="email">
            <a:extLst>
              <a:ext uri="{28A0092B-C50C-407E-A947-70E740481C1C}">
                <a14:useLocalDpi xmlns:a14="http://schemas.microsoft.com/office/drawing/2010/main"/>
              </a:ext>
            </a:extLst>
          </a:blip>
          <a:srcRect/>
          <a:stretch/>
        </p:blipFill>
        <p:spPr>
          <a:xfrm>
            <a:off x="6094700" y="1155623"/>
            <a:ext cx="5640101" cy="4559376"/>
          </a:xfrm>
        </p:spPr>
      </p:pic>
      <p:sp>
        <p:nvSpPr>
          <p:cNvPr id="15" name="Text Placeholder 14">
            <a:extLst>
              <a:ext uri="{FF2B5EF4-FFF2-40B4-BE49-F238E27FC236}">
                <a16:creationId xmlns:a16="http://schemas.microsoft.com/office/drawing/2014/main" id="{D61DF962-BCD0-3350-D460-ABF3A4284F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5102DD-190E-A8EE-5831-960BAF7A5380}"/>
              </a:ext>
            </a:extLst>
          </p:cNvPr>
          <p:cNvSpPr>
            <a:spLocks noGrp="1"/>
          </p:cNvSpPr>
          <p:nvPr>
            <p:ph type="title"/>
          </p:nvPr>
        </p:nvSpPr>
        <p:spPr/>
        <p:txBody>
          <a:bodyPr/>
          <a:lstStyle/>
          <a:p>
            <a:r>
              <a:rPr lang="en-US" dirty="0"/>
              <a:t>Alt Divider or Special Callout Master</a:t>
            </a:r>
          </a:p>
        </p:txBody>
      </p:sp>
      <p:sp>
        <p:nvSpPr>
          <p:cNvPr id="4" name="Text Placeholder 3">
            <a:extLst>
              <a:ext uri="{FF2B5EF4-FFF2-40B4-BE49-F238E27FC236}">
                <a16:creationId xmlns:a16="http://schemas.microsoft.com/office/drawing/2014/main" id="{DB8D2C9C-D545-081B-50E5-49A603D3870E}"/>
              </a:ext>
            </a:extLst>
          </p:cNvPr>
          <p:cNvSpPr>
            <a:spLocks noGrp="1"/>
          </p:cNvSpPr>
          <p:nvPr>
            <p:ph type="body" sz="quarter" idx="15"/>
          </p:nvPr>
        </p:nvSpPr>
        <p:spPr/>
        <p:txBody>
          <a:bodyPr/>
          <a:lstStyle/>
          <a:p>
            <a:r>
              <a:rPr lang="en-US" dirty="0"/>
              <a:t>Subtitle can go here</a:t>
            </a:r>
          </a:p>
        </p:txBody>
      </p:sp>
      <p:sp>
        <p:nvSpPr>
          <p:cNvPr id="5" name="Slide Number Placeholder 4">
            <a:extLst>
              <a:ext uri="{FF2B5EF4-FFF2-40B4-BE49-F238E27FC236}">
                <a16:creationId xmlns:a16="http://schemas.microsoft.com/office/drawing/2014/main" id="{F91A4853-AC6C-63CC-FC8F-67B94A460F47}"/>
              </a:ext>
            </a:extLst>
          </p:cNvPr>
          <p:cNvSpPr>
            <a:spLocks noGrp="1"/>
          </p:cNvSpPr>
          <p:nvPr>
            <p:ph type="sldNum" sz="quarter" idx="4"/>
          </p:nvPr>
        </p:nvSpPr>
        <p:spPr/>
        <p:txBody>
          <a:bodyPr/>
          <a:lstStyle/>
          <a:p>
            <a:fld id="{2AE23761-D71E-484E-A406-E059CFC204B8}" type="slidenum">
              <a:rPr lang="en-US" smtClean="0"/>
              <a:pPr/>
              <a:t>22</a:t>
            </a:fld>
            <a:endParaRPr lang="en-US" dirty="0"/>
          </a:p>
        </p:txBody>
      </p:sp>
    </p:spTree>
    <p:extLst>
      <p:ext uri="{BB962C8B-B14F-4D97-AF65-F5344CB8AC3E}">
        <p14:creationId xmlns:p14="http://schemas.microsoft.com/office/powerpoint/2010/main" val="385049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2F6A8A-EA40-F535-0ED5-A7D82C5EBB40}"/>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E8E90A5C-F7EB-0837-C102-50635FC60CB6}"/>
              </a:ext>
            </a:extLst>
          </p:cNvPr>
          <p:cNvSpPr>
            <a:spLocks noGrp="1"/>
          </p:cNvSpPr>
          <p:nvPr>
            <p:ph type="title"/>
          </p:nvPr>
        </p:nvSpPr>
        <p:spPr/>
        <p:txBody>
          <a:bodyPr/>
          <a:lstStyle/>
          <a:p>
            <a:r>
              <a:rPr lang="en-US" dirty="0"/>
              <a:t>Alt Divider or Special Callout Master</a:t>
            </a:r>
          </a:p>
        </p:txBody>
      </p:sp>
      <p:sp>
        <p:nvSpPr>
          <p:cNvPr id="10" name="Text Placeholder 9">
            <a:extLst>
              <a:ext uri="{FF2B5EF4-FFF2-40B4-BE49-F238E27FC236}">
                <a16:creationId xmlns:a16="http://schemas.microsoft.com/office/drawing/2014/main" id="{0F65C984-D3C0-07BD-9744-997DDA68CC41}"/>
              </a:ext>
            </a:extLst>
          </p:cNvPr>
          <p:cNvSpPr>
            <a:spLocks noGrp="1"/>
          </p:cNvSpPr>
          <p:nvPr>
            <p:ph type="body" sz="quarter" idx="15"/>
          </p:nvPr>
        </p:nvSpPr>
        <p:spPr/>
        <p:txBody>
          <a:bodyPr/>
          <a:lstStyle/>
          <a:p>
            <a:r>
              <a:rPr lang="en-US" dirty="0"/>
              <a:t>Subtitle can go here</a:t>
            </a:r>
          </a:p>
        </p:txBody>
      </p:sp>
      <p:sp>
        <p:nvSpPr>
          <p:cNvPr id="6" name="Slide Number Placeholder 5">
            <a:extLst>
              <a:ext uri="{FF2B5EF4-FFF2-40B4-BE49-F238E27FC236}">
                <a16:creationId xmlns:a16="http://schemas.microsoft.com/office/drawing/2014/main" id="{F7EB4D5E-0471-E207-538B-69A65A4E2DC5}"/>
              </a:ext>
            </a:extLst>
          </p:cNvPr>
          <p:cNvSpPr>
            <a:spLocks noGrp="1"/>
          </p:cNvSpPr>
          <p:nvPr>
            <p:ph type="sldNum" sz="quarter" idx="4"/>
          </p:nvPr>
        </p:nvSpPr>
        <p:spPr/>
        <p:txBody>
          <a:bodyPr/>
          <a:lstStyle/>
          <a:p>
            <a:fld id="{2AE23761-D71E-484E-A406-E059CFC204B8}" type="slidenum">
              <a:rPr lang="en-US" smtClean="0"/>
              <a:pPr/>
              <a:t>23</a:t>
            </a:fld>
            <a:endParaRPr lang="en-US" dirty="0"/>
          </a:p>
        </p:txBody>
      </p:sp>
      <p:pic>
        <p:nvPicPr>
          <p:cNvPr id="4" name="Picture Placeholder 3" descr="A picture containing person, indoor, crowd&#10;&#10;Description automatically generated">
            <a:extLst>
              <a:ext uri="{FF2B5EF4-FFF2-40B4-BE49-F238E27FC236}">
                <a16:creationId xmlns:a16="http://schemas.microsoft.com/office/drawing/2014/main" id="{7C22B040-9B7D-71A0-D461-A5B11F4F98C3}"/>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72090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3EF1FD-1632-28E0-255C-7295D145963E}"/>
              </a:ext>
            </a:extLst>
          </p:cNvPr>
          <p:cNvSpPr>
            <a:spLocks noGrp="1"/>
          </p:cNvSpPr>
          <p:nvPr>
            <p:ph type="body" sz="quarter" idx="13"/>
          </p:nvPr>
        </p:nvSpPr>
        <p:spPr/>
        <p:txBody>
          <a:bodyPr/>
          <a:lstStyle/>
          <a:p>
            <a:endParaRPr lang="en-US"/>
          </a:p>
        </p:txBody>
      </p:sp>
      <p:sp>
        <p:nvSpPr>
          <p:cNvPr id="11" name="Title 10">
            <a:extLst>
              <a:ext uri="{FF2B5EF4-FFF2-40B4-BE49-F238E27FC236}">
                <a16:creationId xmlns:a16="http://schemas.microsoft.com/office/drawing/2014/main" id="{48AF4FA3-F2A5-B205-F37E-6AB08039A2BE}"/>
              </a:ext>
            </a:extLst>
          </p:cNvPr>
          <p:cNvSpPr>
            <a:spLocks noGrp="1"/>
          </p:cNvSpPr>
          <p:nvPr>
            <p:ph type="title"/>
          </p:nvPr>
        </p:nvSpPr>
        <p:spPr/>
        <p:txBody>
          <a:bodyPr/>
          <a:lstStyle/>
          <a:p>
            <a:r>
              <a:rPr lang="en-US" dirty="0"/>
              <a:t>Alt Divider or Special Callout Master</a:t>
            </a:r>
          </a:p>
        </p:txBody>
      </p:sp>
      <p:sp>
        <p:nvSpPr>
          <p:cNvPr id="13" name="Text Placeholder 12">
            <a:extLst>
              <a:ext uri="{FF2B5EF4-FFF2-40B4-BE49-F238E27FC236}">
                <a16:creationId xmlns:a16="http://schemas.microsoft.com/office/drawing/2014/main" id="{173F8D00-5311-9A37-DD30-6F2C1F36CEB5}"/>
              </a:ext>
            </a:extLst>
          </p:cNvPr>
          <p:cNvSpPr>
            <a:spLocks noGrp="1"/>
          </p:cNvSpPr>
          <p:nvPr>
            <p:ph type="body" sz="quarter" idx="15"/>
          </p:nvPr>
        </p:nvSpPr>
        <p:spPr/>
        <p:txBody>
          <a:bodyPr/>
          <a:lstStyle/>
          <a:p>
            <a:r>
              <a:rPr lang="en-US" dirty="0"/>
              <a:t>Subtitle can go here</a:t>
            </a:r>
          </a:p>
        </p:txBody>
      </p:sp>
      <p:sp>
        <p:nvSpPr>
          <p:cNvPr id="6" name="Slide Number Placeholder 5">
            <a:extLst>
              <a:ext uri="{FF2B5EF4-FFF2-40B4-BE49-F238E27FC236}">
                <a16:creationId xmlns:a16="http://schemas.microsoft.com/office/drawing/2014/main" id="{F7EB4D5E-0471-E207-538B-69A65A4E2DC5}"/>
              </a:ext>
            </a:extLst>
          </p:cNvPr>
          <p:cNvSpPr>
            <a:spLocks noGrp="1"/>
          </p:cNvSpPr>
          <p:nvPr>
            <p:ph type="sldNum" sz="quarter" idx="4"/>
          </p:nvPr>
        </p:nvSpPr>
        <p:spPr/>
        <p:txBody>
          <a:bodyPr/>
          <a:lstStyle/>
          <a:p>
            <a:fld id="{2AE23761-D71E-484E-A406-E059CFC204B8}" type="slidenum">
              <a:rPr lang="en-US" smtClean="0"/>
              <a:pPr/>
              <a:t>24</a:t>
            </a:fld>
            <a:endParaRPr lang="en-US" dirty="0"/>
          </a:p>
        </p:txBody>
      </p:sp>
      <p:pic>
        <p:nvPicPr>
          <p:cNvPr id="9" name="Picture Placeholder 8">
            <a:extLst>
              <a:ext uri="{FF2B5EF4-FFF2-40B4-BE49-F238E27FC236}">
                <a16:creationId xmlns:a16="http://schemas.microsoft.com/office/drawing/2014/main" id="{DC2E464C-2327-4F95-AF18-A9702B6905B9}"/>
              </a:ext>
            </a:extLst>
          </p:cNvPr>
          <p:cNvPicPr>
            <a:picLocks noGrp="1" noChangeAspect="1"/>
          </p:cNvPicPr>
          <p:nvPr>
            <p:ph type="pic" sz="quarter" idx="17"/>
          </p:nvPr>
        </p:nvPicPr>
        <p:blipFill rotWithShape="1">
          <a:blip r:embed="rId2" cstate="email">
            <a:extLst>
              <a:ext uri="{28A0092B-C50C-407E-A947-70E740481C1C}">
                <a14:useLocalDpi xmlns:a14="http://schemas.microsoft.com/office/drawing/2010/main"/>
              </a:ext>
            </a:extLst>
          </a:blip>
          <a:srcRect/>
          <a:stretch/>
        </p:blipFill>
        <p:spPr>
          <a:xfrm flipH="1">
            <a:off x="6094700" y="1155623"/>
            <a:ext cx="5640101" cy="4559376"/>
          </a:xfrm>
        </p:spPr>
      </p:pic>
    </p:spTree>
    <p:extLst>
      <p:ext uri="{BB962C8B-B14F-4D97-AF65-F5344CB8AC3E}">
        <p14:creationId xmlns:p14="http://schemas.microsoft.com/office/powerpoint/2010/main" val="3004035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2BCAF9F-0B2B-29EB-ED5F-4B123C15CE56}"/>
              </a:ext>
            </a:extLst>
          </p:cNvPr>
          <p:cNvSpPr>
            <a:spLocks noGrp="1"/>
          </p:cNvSpPr>
          <p:nvPr>
            <p:ph type="body" sz="quarter" idx="13"/>
          </p:nvPr>
        </p:nvSpPr>
        <p:spPr/>
        <p:txBody>
          <a:bodyPr/>
          <a:lstStyle/>
          <a:p>
            <a:endParaRPr lang="en-US"/>
          </a:p>
        </p:txBody>
      </p:sp>
      <p:sp>
        <p:nvSpPr>
          <p:cNvPr id="11" name="Title 10">
            <a:extLst>
              <a:ext uri="{FF2B5EF4-FFF2-40B4-BE49-F238E27FC236}">
                <a16:creationId xmlns:a16="http://schemas.microsoft.com/office/drawing/2014/main" id="{BDF90E90-FCA3-485B-AF34-DDC55A083801}"/>
              </a:ext>
            </a:extLst>
          </p:cNvPr>
          <p:cNvSpPr>
            <a:spLocks noGrp="1"/>
          </p:cNvSpPr>
          <p:nvPr>
            <p:ph type="title"/>
          </p:nvPr>
        </p:nvSpPr>
        <p:spPr/>
        <p:txBody>
          <a:bodyPr/>
          <a:lstStyle/>
          <a:p>
            <a:r>
              <a:rPr lang="en-US" dirty="0"/>
              <a:t>Alt Divider or Special Callout Master</a:t>
            </a:r>
          </a:p>
        </p:txBody>
      </p:sp>
      <p:sp>
        <p:nvSpPr>
          <p:cNvPr id="13" name="Text Placeholder 12">
            <a:extLst>
              <a:ext uri="{FF2B5EF4-FFF2-40B4-BE49-F238E27FC236}">
                <a16:creationId xmlns:a16="http://schemas.microsoft.com/office/drawing/2014/main" id="{2AE8DC27-8354-4801-B66A-954CA6B5847F}"/>
              </a:ext>
            </a:extLst>
          </p:cNvPr>
          <p:cNvSpPr>
            <a:spLocks noGrp="1"/>
          </p:cNvSpPr>
          <p:nvPr>
            <p:ph type="body" sz="quarter" idx="15"/>
          </p:nvPr>
        </p:nvSpPr>
        <p:spPr/>
        <p:txBody>
          <a:bodyPr/>
          <a:lstStyle/>
          <a:p>
            <a:r>
              <a:rPr lang="en-US" dirty="0"/>
              <a:t>Subhead can go here</a:t>
            </a:r>
          </a:p>
        </p:txBody>
      </p:sp>
      <p:sp>
        <p:nvSpPr>
          <p:cNvPr id="2" name="Slide Number Placeholder 1">
            <a:extLst>
              <a:ext uri="{FF2B5EF4-FFF2-40B4-BE49-F238E27FC236}">
                <a16:creationId xmlns:a16="http://schemas.microsoft.com/office/drawing/2014/main" id="{96EC8839-1210-4AE4-85D3-A755B3344B42}"/>
              </a:ext>
            </a:extLst>
          </p:cNvPr>
          <p:cNvSpPr>
            <a:spLocks noGrp="1"/>
          </p:cNvSpPr>
          <p:nvPr>
            <p:ph type="sldNum" sz="quarter" idx="4"/>
          </p:nvPr>
        </p:nvSpPr>
        <p:spPr/>
        <p:txBody>
          <a:bodyPr/>
          <a:lstStyle/>
          <a:p>
            <a:fld id="{2AE23761-D71E-484E-A406-E059CFC204B8}" type="slidenum">
              <a:rPr lang="en-US" smtClean="0"/>
              <a:pPr/>
              <a:t>25</a:t>
            </a:fld>
            <a:endParaRPr lang="en-US" dirty="0"/>
          </a:p>
        </p:txBody>
      </p:sp>
      <p:pic>
        <p:nvPicPr>
          <p:cNvPr id="12" name="Picture Placeholder 11">
            <a:extLst>
              <a:ext uri="{FF2B5EF4-FFF2-40B4-BE49-F238E27FC236}">
                <a16:creationId xmlns:a16="http://schemas.microsoft.com/office/drawing/2014/main" id="{45829D22-2576-B14D-6AFF-09659A434093}"/>
              </a:ext>
            </a:extLst>
          </p:cNvPr>
          <p:cNvPicPr>
            <a:picLocks noGrp="1" noChangeAspect="1"/>
          </p:cNvPicPr>
          <p:nvPr>
            <p:ph type="pic" sz="quarter" idx="17"/>
          </p:nvPr>
        </p:nvPicPr>
        <p:blipFill rotWithShape="1">
          <a:blip r:embed="rId2" cstate="email">
            <a:extLst>
              <a:ext uri="{28A0092B-C50C-407E-A947-70E740481C1C}">
                <a14:useLocalDpi xmlns:a14="http://schemas.microsoft.com/office/drawing/2010/main"/>
              </a:ext>
            </a:extLst>
          </a:blip>
          <a:srcRect/>
          <a:stretch/>
        </p:blipFill>
        <p:spPr>
          <a:xfrm flipH="1">
            <a:off x="6094700" y="1155623"/>
            <a:ext cx="5640101" cy="4559376"/>
          </a:xfrm>
        </p:spPr>
      </p:pic>
    </p:spTree>
    <p:extLst>
      <p:ext uri="{BB962C8B-B14F-4D97-AF65-F5344CB8AC3E}">
        <p14:creationId xmlns:p14="http://schemas.microsoft.com/office/powerpoint/2010/main" val="397174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45C891F-5C58-342C-5D02-65AC2A0B71F9}"/>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9DBE43CA-D710-87E9-5E3C-109021037BC5}"/>
              </a:ext>
            </a:extLst>
          </p:cNvPr>
          <p:cNvSpPr>
            <a:spLocks noGrp="1"/>
          </p:cNvSpPr>
          <p:nvPr>
            <p:ph type="title"/>
          </p:nvPr>
        </p:nvSpPr>
        <p:spPr/>
        <p:txBody>
          <a:bodyPr/>
          <a:lstStyle/>
          <a:p>
            <a:r>
              <a:rPr lang="en-US" dirty="0"/>
              <a:t>Alt Divider or Special Callout Master</a:t>
            </a:r>
          </a:p>
        </p:txBody>
      </p:sp>
      <p:sp>
        <p:nvSpPr>
          <p:cNvPr id="10" name="Text Placeholder 9">
            <a:extLst>
              <a:ext uri="{FF2B5EF4-FFF2-40B4-BE49-F238E27FC236}">
                <a16:creationId xmlns:a16="http://schemas.microsoft.com/office/drawing/2014/main" id="{977A9BD1-16F7-27FD-62A8-87659823BB92}"/>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4411A9A1-6C85-6013-0562-74A581F7B9BA}"/>
              </a:ext>
            </a:extLst>
          </p:cNvPr>
          <p:cNvSpPr>
            <a:spLocks noGrp="1"/>
          </p:cNvSpPr>
          <p:nvPr>
            <p:ph type="sldNum" sz="quarter" idx="4"/>
          </p:nvPr>
        </p:nvSpPr>
        <p:spPr/>
        <p:txBody>
          <a:bodyPr/>
          <a:lstStyle/>
          <a:p>
            <a:fld id="{2AE23761-D71E-484E-A406-E059CFC204B8}" type="slidenum">
              <a:rPr lang="en-US" smtClean="0"/>
              <a:pPr/>
              <a:t>26</a:t>
            </a:fld>
            <a:endParaRPr lang="en-US" dirty="0"/>
          </a:p>
        </p:txBody>
      </p:sp>
      <p:pic>
        <p:nvPicPr>
          <p:cNvPr id="12" name="Picture Placeholder 11">
            <a:extLst>
              <a:ext uri="{FF2B5EF4-FFF2-40B4-BE49-F238E27FC236}">
                <a16:creationId xmlns:a16="http://schemas.microsoft.com/office/drawing/2014/main" id="{744E786E-2AA4-AFF2-2EB0-E7635E926631}"/>
              </a:ext>
            </a:extLst>
          </p:cNvPr>
          <p:cNvPicPr>
            <a:picLocks noGrp="1" noChangeAspect="1"/>
          </p:cNvPicPr>
          <p:nvPr>
            <p:ph type="pic" sz="quarter" idx="17"/>
          </p:nvPr>
        </p:nvPicPr>
        <p:blipFill>
          <a:blip r:embed="rId2" cstate="email">
            <a:extLst>
              <a:ext uri="{28A0092B-C50C-407E-A947-70E740481C1C}">
                <a14:useLocalDpi xmlns:a14="http://schemas.microsoft.com/office/drawing/2010/main"/>
              </a:ext>
            </a:extLst>
          </a:blip>
          <a:srcRect/>
          <a:stretch/>
        </p:blipFill>
        <p:spPr>
          <a:xfrm flipH="1">
            <a:off x="6094700" y="1155623"/>
            <a:ext cx="5640101" cy="4559376"/>
          </a:xfrm>
        </p:spPr>
      </p:pic>
    </p:spTree>
    <p:extLst>
      <p:ext uri="{BB962C8B-B14F-4D97-AF65-F5344CB8AC3E}">
        <p14:creationId xmlns:p14="http://schemas.microsoft.com/office/powerpoint/2010/main" val="1685648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276362-DC1F-C86E-DBDB-75161E59630F}"/>
              </a:ext>
            </a:extLst>
          </p:cNvPr>
          <p:cNvSpPr>
            <a:spLocks noGrp="1"/>
          </p:cNvSpPr>
          <p:nvPr>
            <p:ph type="body" sz="quarter" idx="15"/>
          </p:nvPr>
        </p:nvSpPr>
        <p:spPr/>
        <p:txBody>
          <a:bodyPr/>
          <a:lstStyle/>
          <a:p>
            <a:endParaRPr lang="en-US"/>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27</a:t>
            </a:fld>
            <a:endParaRPr lang="en-US" dirty="0"/>
          </a:p>
        </p:txBody>
      </p:sp>
    </p:spTree>
    <p:extLst>
      <p:ext uri="{BB962C8B-B14F-4D97-AF65-F5344CB8AC3E}">
        <p14:creationId xmlns:p14="http://schemas.microsoft.com/office/powerpoint/2010/main" val="3635343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Automated Defense</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28</a:t>
            </a:fld>
            <a:endParaRPr lang="en-US" dirty="0"/>
          </a:p>
        </p:txBody>
      </p:sp>
      <p:sp>
        <p:nvSpPr>
          <p:cNvPr id="4" name="Text Placeholder 3">
            <a:extLst>
              <a:ext uri="{FF2B5EF4-FFF2-40B4-BE49-F238E27FC236}">
                <a16:creationId xmlns:a16="http://schemas.microsoft.com/office/drawing/2014/main" id="{AF74E683-6B2A-7579-585A-CDB0809BA7BF}"/>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26057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Threat Intelligence</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29</a:t>
            </a:fld>
            <a:endParaRPr lang="en-US" dirty="0"/>
          </a:p>
        </p:txBody>
      </p:sp>
      <p:sp>
        <p:nvSpPr>
          <p:cNvPr id="6" name="Text Placeholder 5">
            <a:extLst>
              <a:ext uri="{FF2B5EF4-FFF2-40B4-BE49-F238E27FC236}">
                <a16:creationId xmlns:a16="http://schemas.microsoft.com/office/drawing/2014/main" id="{697B0A42-9209-8B53-3F32-330403E4D57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9356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C68CBB-C8DD-4C2B-8F94-246EF5664AA8}"/>
              </a:ext>
            </a:extLst>
          </p:cNvPr>
          <p:cNvSpPr>
            <a:spLocks noGrp="1"/>
          </p:cNvSpPr>
          <p:nvPr>
            <p:ph type="title"/>
          </p:nvPr>
        </p:nvSpPr>
        <p:spPr/>
        <p:txBody>
          <a:bodyPr/>
          <a:lstStyle/>
          <a:p>
            <a:r>
              <a:rPr lang="en-US" dirty="0"/>
              <a:t>Corporate Presentation</a:t>
            </a:r>
          </a:p>
        </p:txBody>
      </p:sp>
      <p:sp>
        <p:nvSpPr>
          <p:cNvPr id="8" name="Text Placeholder 7">
            <a:extLst>
              <a:ext uri="{FF2B5EF4-FFF2-40B4-BE49-F238E27FC236}">
                <a16:creationId xmlns:a16="http://schemas.microsoft.com/office/drawing/2014/main" id="{2E2F6ADE-E334-4DE8-8AC0-74E919D64D81}"/>
              </a:ext>
            </a:extLst>
          </p:cNvPr>
          <p:cNvSpPr>
            <a:spLocks noGrp="1"/>
          </p:cNvSpPr>
          <p:nvPr>
            <p:ph type="body" sz="quarter" idx="15"/>
          </p:nvPr>
        </p:nvSpPr>
        <p:spPr/>
        <p:txBody>
          <a:bodyPr/>
          <a:lstStyle/>
          <a:p>
            <a:r>
              <a:rPr lang="en-US" dirty="0"/>
              <a:t>Subtitle can go here</a:t>
            </a:r>
          </a:p>
        </p:txBody>
      </p:sp>
      <p:sp>
        <p:nvSpPr>
          <p:cNvPr id="7" name="Subtitle 6">
            <a:extLst>
              <a:ext uri="{FF2B5EF4-FFF2-40B4-BE49-F238E27FC236}">
                <a16:creationId xmlns:a16="http://schemas.microsoft.com/office/drawing/2014/main" id="{8AB71E7F-90E2-4C69-B8FB-DE4EBE79B193}"/>
              </a:ext>
            </a:extLst>
          </p:cNvPr>
          <p:cNvSpPr>
            <a:spLocks noGrp="1"/>
          </p:cNvSpPr>
          <p:nvPr>
            <p:ph type="subTitle" idx="1"/>
          </p:nvPr>
        </p:nvSpPr>
        <p:spPr/>
        <p:txBody>
          <a:bodyPr/>
          <a:lstStyle/>
          <a:p>
            <a:r>
              <a:rPr lang="en-US" dirty="0"/>
              <a:t>Presenter’s Name</a:t>
            </a:r>
          </a:p>
        </p:txBody>
      </p:sp>
      <p:sp>
        <p:nvSpPr>
          <p:cNvPr id="9" name="Text Placeholder 8">
            <a:extLst>
              <a:ext uri="{FF2B5EF4-FFF2-40B4-BE49-F238E27FC236}">
                <a16:creationId xmlns:a16="http://schemas.microsoft.com/office/drawing/2014/main" id="{CF276A0C-5859-4C57-A47C-99B6722A653D}"/>
              </a:ext>
            </a:extLst>
          </p:cNvPr>
          <p:cNvSpPr>
            <a:spLocks noGrp="1"/>
          </p:cNvSpPr>
          <p:nvPr>
            <p:ph type="body" sz="quarter" idx="16"/>
          </p:nvPr>
        </p:nvSpPr>
        <p:spPr/>
        <p:txBody>
          <a:bodyPr/>
          <a:lstStyle/>
          <a:p>
            <a:r>
              <a:rPr lang="en-US" dirty="0"/>
              <a:t>Presenter’s Title</a:t>
            </a:r>
          </a:p>
        </p:txBody>
      </p:sp>
    </p:spTree>
    <p:extLst>
      <p:ext uri="{BB962C8B-B14F-4D97-AF65-F5344CB8AC3E}">
        <p14:creationId xmlns:p14="http://schemas.microsoft.com/office/powerpoint/2010/main" val="282949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Attack Surface </a:t>
            </a:r>
            <a:br>
              <a:rPr lang="en-US" dirty="0"/>
            </a:br>
            <a:r>
              <a:rPr lang="en-US" dirty="0"/>
              <a:t>Management</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30</a:t>
            </a:fld>
            <a:endParaRPr lang="en-US" dirty="0"/>
          </a:p>
        </p:txBody>
      </p:sp>
      <p:sp>
        <p:nvSpPr>
          <p:cNvPr id="2" name="Text Placeholder 1">
            <a:extLst>
              <a:ext uri="{FF2B5EF4-FFF2-40B4-BE49-F238E27FC236}">
                <a16:creationId xmlns:a16="http://schemas.microsoft.com/office/drawing/2014/main" id="{2A25F641-0029-E8C0-B2A5-667549C553D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830180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Security Validation</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31</a:t>
            </a:fld>
            <a:endParaRPr lang="en-US" dirty="0"/>
          </a:p>
        </p:txBody>
      </p:sp>
      <p:sp>
        <p:nvSpPr>
          <p:cNvPr id="2" name="Text Placeholder 1">
            <a:extLst>
              <a:ext uri="{FF2B5EF4-FFF2-40B4-BE49-F238E27FC236}">
                <a16:creationId xmlns:a16="http://schemas.microsoft.com/office/drawing/2014/main" id="{9754E490-8D06-A399-0C90-3486F896E44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85715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Managed Services</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32</a:t>
            </a:fld>
            <a:endParaRPr lang="en-US" dirty="0"/>
          </a:p>
        </p:txBody>
      </p:sp>
      <p:sp>
        <p:nvSpPr>
          <p:cNvPr id="9" name="Text Placeholder 8">
            <a:extLst>
              <a:ext uri="{FF2B5EF4-FFF2-40B4-BE49-F238E27FC236}">
                <a16:creationId xmlns:a16="http://schemas.microsoft.com/office/drawing/2014/main" id="{A8D8E908-DF4E-7B6B-3040-539E9DE37138}"/>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02334A09-E0FD-F9D6-F004-93C60600FCE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7227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FA287-818F-6D38-60EB-D6E30B562288}"/>
              </a:ext>
            </a:extLst>
          </p:cNvPr>
          <p:cNvSpPr>
            <a:spLocks noGrp="1"/>
          </p:cNvSpPr>
          <p:nvPr>
            <p:ph type="title"/>
          </p:nvPr>
        </p:nvSpPr>
        <p:spPr/>
        <p:txBody>
          <a:bodyPr/>
          <a:lstStyle/>
          <a:p>
            <a:r>
              <a:rPr lang="en-US" dirty="0"/>
              <a:t>Mandiant Consulting</a:t>
            </a:r>
          </a:p>
        </p:txBody>
      </p:sp>
      <p:sp>
        <p:nvSpPr>
          <p:cNvPr id="5" name="Slide Number Placeholder 4">
            <a:extLst>
              <a:ext uri="{FF2B5EF4-FFF2-40B4-BE49-F238E27FC236}">
                <a16:creationId xmlns:a16="http://schemas.microsoft.com/office/drawing/2014/main" id="{9D143820-650D-561C-58A9-815A9ED4BF2B}"/>
              </a:ext>
            </a:extLst>
          </p:cNvPr>
          <p:cNvSpPr>
            <a:spLocks noGrp="1"/>
          </p:cNvSpPr>
          <p:nvPr>
            <p:ph type="sldNum" sz="quarter" idx="4"/>
          </p:nvPr>
        </p:nvSpPr>
        <p:spPr/>
        <p:txBody>
          <a:bodyPr/>
          <a:lstStyle/>
          <a:p>
            <a:fld id="{2AE23761-D71E-484E-A406-E059CFC204B8}" type="slidenum">
              <a:rPr lang="en-US" smtClean="0"/>
              <a:pPr/>
              <a:t>33</a:t>
            </a:fld>
            <a:endParaRPr lang="en-US" dirty="0"/>
          </a:p>
        </p:txBody>
      </p:sp>
      <p:sp>
        <p:nvSpPr>
          <p:cNvPr id="13" name="Text Placeholder 12">
            <a:extLst>
              <a:ext uri="{FF2B5EF4-FFF2-40B4-BE49-F238E27FC236}">
                <a16:creationId xmlns:a16="http://schemas.microsoft.com/office/drawing/2014/main" id="{51EA7DBE-1241-A5F5-71A5-95C10C1C0A0F}"/>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F3F5CB32-C8E1-1D07-137F-F3BA57C1784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69525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164;p84">
            <a:extLst>
              <a:ext uri="{FF2B5EF4-FFF2-40B4-BE49-F238E27FC236}">
                <a16:creationId xmlns:a16="http://schemas.microsoft.com/office/drawing/2014/main" id="{49CD68AC-F11A-AE4F-82ED-9D602464202D}"/>
              </a:ext>
            </a:extLst>
          </p:cNvPr>
          <p:cNvGraphicFramePr/>
          <p:nvPr>
            <p:extLst>
              <p:ext uri="{D42A27DB-BD31-4B8C-83A1-F6EECF244321}">
                <p14:modId xmlns:p14="http://schemas.microsoft.com/office/powerpoint/2010/main" val="363060903"/>
              </p:ext>
            </p:extLst>
          </p:nvPr>
        </p:nvGraphicFramePr>
        <p:xfrm>
          <a:off x="609600" y="1715402"/>
          <a:ext cx="5716000" cy="4460192"/>
        </p:xfrm>
        <a:graphic>
          <a:graphicData uri="http://schemas.openxmlformats.org/drawingml/2006/table">
            <a:tbl>
              <a:tblPr>
                <a:noFill/>
              </a:tblPr>
              <a:tblGrid>
                <a:gridCol w="1429000">
                  <a:extLst>
                    <a:ext uri="{9D8B030D-6E8A-4147-A177-3AD203B41FA5}">
                      <a16:colId xmlns:a16="http://schemas.microsoft.com/office/drawing/2014/main" val="20000"/>
                    </a:ext>
                  </a:extLst>
                </a:gridCol>
                <a:gridCol w="1429000">
                  <a:extLst>
                    <a:ext uri="{9D8B030D-6E8A-4147-A177-3AD203B41FA5}">
                      <a16:colId xmlns:a16="http://schemas.microsoft.com/office/drawing/2014/main" val="20001"/>
                    </a:ext>
                  </a:extLst>
                </a:gridCol>
                <a:gridCol w="1429000">
                  <a:extLst>
                    <a:ext uri="{9D8B030D-6E8A-4147-A177-3AD203B41FA5}">
                      <a16:colId xmlns:a16="http://schemas.microsoft.com/office/drawing/2014/main" val="20002"/>
                    </a:ext>
                  </a:extLst>
                </a:gridCol>
                <a:gridCol w="1429000">
                  <a:extLst>
                    <a:ext uri="{9D8B030D-6E8A-4147-A177-3AD203B41FA5}">
                      <a16:colId xmlns:a16="http://schemas.microsoft.com/office/drawing/2014/main" val="20003"/>
                    </a:ext>
                  </a:extLst>
                </a:gridCol>
              </a:tblGrid>
              <a:tr h="393192">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l" rtl="0" fontAlgn="ctr">
                        <a:spcBef>
                          <a:spcPts val="0"/>
                        </a:spcBef>
                        <a:spcAft>
                          <a:spcPts val="0"/>
                        </a:spcAft>
                      </a:pPr>
                      <a:r>
                        <a:rPr lang="en-US" sz="1000" b="0" i="0" spc="0" baseline="0" dirty="0">
                          <a:solidFill>
                            <a:schemeClr val="tx2"/>
                          </a:solidFill>
                          <a:effectLst/>
                          <a:latin typeface="Barlow" pitchFamily="2" charset="77"/>
                        </a:rPr>
                        <a:t>LOREM IPSUM</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ctr" defTabSz="914400" rtl="0" eaLnBrk="1" fontAlgn="ctr" latinLnBrk="0" hangingPunct="1">
                        <a:spcBef>
                          <a:spcPts val="0"/>
                        </a:spcBef>
                        <a:spcAft>
                          <a:spcPts val="0"/>
                        </a:spcAft>
                      </a:pPr>
                      <a:r>
                        <a:rPr lang="en-US" sz="1000" b="0" i="0" kern="1200" spc="0" baseline="0" dirty="0">
                          <a:solidFill>
                            <a:schemeClr val="tx2"/>
                          </a:solidFill>
                          <a:effectLst/>
                          <a:latin typeface="Barlow" pitchFamily="2" charset="77"/>
                          <a:ea typeface="+mn-ea"/>
                          <a:cs typeface="+mn-cs"/>
                        </a:rPr>
                        <a:t>YEAR</a:t>
                      </a:r>
                    </a:p>
                  </a:txBody>
                  <a:tcPr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ctr" defTabSz="914400" rtl="0" eaLnBrk="1" fontAlgn="ctr" latinLnBrk="0" hangingPunct="1">
                        <a:spcBef>
                          <a:spcPts val="0"/>
                        </a:spcBef>
                        <a:spcAft>
                          <a:spcPts val="0"/>
                        </a:spcAft>
                      </a:pPr>
                      <a:r>
                        <a:rPr lang="en-US" sz="1000" b="0" i="0" kern="1200" spc="0" baseline="0" dirty="0">
                          <a:solidFill>
                            <a:schemeClr val="tx2"/>
                          </a:solidFill>
                          <a:effectLst/>
                          <a:latin typeface="Barlow" pitchFamily="2" charset="77"/>
                          <a:ea typeface="+mn-ea"/>
                          <a:cs typeface="+mn-cs"/>
                        </a:rPr>
                        <a:t>GROWTH</a:t>
                      </a:r>
                    </a:p>
                  </a:txBody>
                  <a:tcPr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tc>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ctr" defTabSz="914400" rtl="0" eaLnBrk="1" fontAlgn="ctr" latinLnBrk="0" hangingPunct="1">
                        <a:spcBef>
                          <a:spcPts val="0"/>
                        </a:spcBef>
                        <a:spcAft>
                          <a:spcPts val="0"/>
                        </a:spcAft>
                      </a:pPr>
                      <a:r>
                        <a:rPr lang="en-US" sz="1000" b="0" i="0" kern="1200" spc="0" baseline="0" dirty="0">
                          <a:solidFill>
                            <a:schemeClr val="tx2"/>
                          </a:solidFill>
                          <a:effectLst/>
                          <a:latin typeface="Barlow" pitchFamily="2" charset="77"/>
                          <a:ea typeface="+mn-ea"/>
                          <a:cs typeface="+mn-cs"/>
                        </a:rPr>
                        <a:t>EXAMPLE</a:t>
                      </a:r>
                    </a:p>
                  </a:txBody>
                  <a:tcPr marT="91440" marB="91440" anchor="ctr">
                    <a:lnL w="6350" cap="flat" cmpd="sng" algn="ctr">
                      <a:solidFill>
                        <a:schemeClr val="bg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813400">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Boston</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2018</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2019</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2020</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dirty="0">
                          <a:solidFill>
                            <a:schemeClr val="bg2">
                              <a:lumMod val="10000"/>
                            </a:schemeClr>
                          </a:solidFill>
                          <a:effectLst/>
                          <a:latin typeface="Barlow" pitchFamily="2" charset="77"/>
                        </a:rPr>
                        <a:t>11%</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7%</a:t>
                      </a:r>
                      <a:endParaRPr lang="en-US" sz="1200" b="0" i="0" dirty="0">
                        <a:solidFill>
                          <a:schemeClr val="bg2">
                            <a:lumMod val="10000"/>
                          </a:schemeClr>
                        </a:solidFill>
                        <a:latin typeface="Barlow" pitchFamily="2" charset="77"/>
                      </a:endParaRP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82%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Lorem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Ipsum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Dolor</a:t>
                      </a:r>
                    </a:p>
                  </a:txBody>
                  <a:tcPr marT="91440" marB="91440" anchor="ctr">
                    <a:lnL w="6350" cap="flat" cmpd="sng" algn="ctr">
                      <a:solidFill>
                        <a:schemeClr val="bg2"/>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alpha val="0"/>
                        </a:srgbClr>
                      </a:solidFill>
                      <a:prstDash val="dot"/>
                      <a:round/>
                      <a:headEnd type="none" w="sm" len="sm"/>
                      <a:tailEnd type="none" w="sm" len="sm"/>
                    </a:lnB>
                    <a:solidFill>
                      <a:srgbClr val="DCE1E6"/>
                    </a:solidFill>
                  </a:tcPr>
                </a:tc>
                <a:extLst>
                  <a:ext uri="{0D108BD9-81ED-4DB2-BD59-A6C34878D82A}">
                    <a16:rowId xmlns:a16="http://schemas.microsoft.com/office/drawing/2014/main" val="10001"/>
                  </a:ext>
                </a:extLst>
              </a:tr>
              <a:tr h="813400">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Chicago</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CCCCCC">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2018</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2019</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2020</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CCCCCC">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11%</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7%</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82%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CCCCCC">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Lorem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Ipsum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Dolor</a:t>
                      </a:r>
                    </a:p>
                  </a:txBody>
                  <a:tcPr marT="91440" marB="91440" anchor="ctr">
                    <a:lnL w="6350" cap="flat" cmpd="sng" algn="ctr">
                      <a:solidFill>
                        <a:schemeClr val="bg2"/>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CCCCCC">
                          <a:alpha val="0"/>
                        </a:srgbClr>
                      </a:solidFill>
                      <a:prstDash val="dot"/>
                      <a:round/>
                      <a:headEnd type="none" w="sm" len="sm"/>
                      <a:tailEnd type="none" w="sm" len="sm"/>
                    </a:lnT>
                    <a:lnB w="9525" cap="flat" cmpd="sng">
                      <a:solidFill>
                        <a:srgbClr val="CCCCCC">
                          <a:alpha val="0"/>
                        </a:srgbClr>
                      </a:solidFill>
                      <a:prstDash val="dot"/>
                      <a:round/>
                      <a:headEnd type="none" w="sm" len="sm"/>
                      <a:tailEnd type="none" w="sm" len="sm"/>
                    </a:lnB>
                    <a:solidFill>
                      <a:srgbClr val="EEF0F2">
                        <a:alpha val="50196"/>
                      </a:srgbClr>
                    </a:solidFill>
                  </a:tcPr>
                </a:tc>
                <a:extLst>
                  <a:ext uri="{0D108BD9-81ED-4DB2-BD59-A6C34878D82A}">
                    <a16:rowId xmlns:a16="http://schemas.microsoft.com/office/drawing/2014/main" val="10002"/>
                  </a:ext>
                </a:extLst>
              </a:tr>
              <a:tr h="813400">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l" rtl="0">
                        <a:spcBef>
                          <a:spcPts val="0"/>
                        </a:spcBef>
                        <a:spcAft>
                          <a:spcPts val="200"/>
                        </a:spcAft>
                        <a:buNone/>
                      </a:pPr>
                      <a:r>
                        <a:rPr lang="en-US" sz="1200" b="0" i="0" dirty="0">
                          <a:solidFill>
                            <a:schemeClr val="bg2">
                              <a:lumMod val="10000"/>
                            </a:schemeClr>
                          </a:solidFill>
                          <a:effectLst/>
                          <a:latin typeface="Barlow" pitchFamily="2" charset="77"/>
                        </a:rPr>
                        <a:t>NY</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2018</a:t>
                      </a:r>
                    </a:p>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2019</a:t>
                      </a:r>
                      <a:endParaRPr lang="en-US" sz="1200" b="0" i="0" dirty="0">
                        <a:solidFill>
                          <a:schemeClr val="bg2">
                            <a:lumMod val="10000"/>
                          </a:schemeClr>
                        </a:solidFill>
                        <a:latin typeface="Barlow" pitchFamily="2" charset="77"/>
                      </a:endParaRPr>
                    </a:p>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2020</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11%</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7%</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82%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CCCCCC">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Lorem</a:t>
                      </a:r>
                    </a:p>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Ipsum</a:t>
                      </a:r>
                      <a:endParaRPr lang="en-US" sz="1200" b="0" i="0" dirty="0">
                        <a:solidFill>
                          <a:schemeClr val="bg2">
                            <a:lumMod val="10000"/>
                          </a:schemeClr>
                        </a:solidFill>
                        <a:latin typeface="Barlow" pitchFamily="2" charset="77"/>
                      </a:endParaRPr>
                    </a:p>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Dolor</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CCCCCC">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DCE1E6"/>
                    </a:solidFill>
                  </a:tcPr>
                </a:tc>
                <a:extLst>
                  <a:ext uri="{0D108BD9-81ED-4DB2-BD59-A6C34878D82A}">
                    <a16:rowId xmlns:a16="http://schemas.microsoft.com/office/drawing/2014/main" val="10003"/>
                  </a:ext>
                </a:extLst>
              </a:tr>
              <a:tr h="813400">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West Coast</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2018</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2019</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2020</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11%</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7%</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82%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Lorem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Ipsum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Dolor</a:t>
                      </a:r>
                    </a:p>
                  </a:txBody>
                  <a:tcPr marT="91440" marB="91440" anchor="ctr">
                    <a:lnL w="6350" cap="flat" cmpd="sng" algn="ctr">
                      <a:solidFill>
                        <a:schemeClr val="bg2"/>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B7B7B7">
                          <a:alpha val="0"/>
                        </a:srgbClr>
                      </a:solidFill>
                      <a:prstDash val="dot"/>
                      <a:round/>
                      <a:headEnd type="none" w="sm" len="sm"/>
                      <a:tailEnd type="none" w="sm" len="sm"/>
                    </a:lnT>
                    <a:lnB w="9525" cap="flat" cmpd="sng">
                      <a:solidFill>
                        <a:srgbClr val="B7B7B7">
                          <a:alpha val="0"/>
                        </a:srgbClr>
                      </a:solidFill>
                      <a:prstDash val="dot"/>
                      <a:round/>
                      <a:headEnd type="none" w="sm" len="sm"/>
                      <a:tailEnd type="none" w="sm" len="sm"/>
                    </a:lnB>
                    <a:solidFill>
                      <a:srgbClr val="EEF0F2">
                        <a:alpha val="50196"/>
                      </a:srgbClr>
                    </a:solidFill>
                  </a:tcPr>
                </a:tc>
                <a:extLst>
                  <a:ext uri="{0D108BD9-81ED-4DB2-BD59-A6C34878D82A}">
                    <a16:rowId xmlns:a16="http://schemas.microsoft.com/office/drawing/2014/main" val="10004"/>
                  </a:ext>
                </a:extLst>
              </a:tr>
              <a:tr h="813400">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l" rtl="0" fontAlgn="ctr">
                        <a:spcBef>
                          <a:spcPts val="0"/>
                        </a:spcBef>
                        <a:spcAft>
                          <a:spcPts val="200"/>
                        </a:spcAft>
                      </a:pPr>
                      <a:r>
                        <a:rPr lang="en-US" sz="1200" b="0" i="0" dirty="0">
                          <a:solidFill>
                            <a:schemeClr val="bg2">
                              <a:lumMod val="10000"/>
                            </a:schemeClr>
                          </a:solidFill>
                          <a:effectLst/>
                          <a:latin typeface="Barlow" pitchFamily="2" charset="77"/>
                        </a:rPr>
                        <a:t>London</a:t>
                      </a:r>
                    </a:p>
                  </a:txBody>
                  <a:tcPr marT="91440" marB="91440" anchor="ctr">
                    <a:lnL w="9525" cap="flat" cmpd="sng">
                      <a:solidFill>
                        <a:srgbClr val="000000">
                          <a:alpha val="0"/>
                        </a:srgbClr>
                      </a:solid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D9D9D9">
                          <a:alpha val="0"/>
                        </a:srgbClr>
                      </a:solidFill>
                      <a:prstDash val="solid"/>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2018</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2019</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2020</a:t>
                      </a: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D9D9D9">
                          <a:alpha val="0"/>
                        </a:srgbClr>
                      </a:solidFill>
                      <a:prstDash val="solid"/>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11%</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7%</a:t>
                      </a:r>
                    </a:p>
                    <a:p>
                      <a:pPr marL="0" marR="0" lvl="0" indent="0" algn="ctr">
                        <a:spcBef>
                          <a:spcPts val="0"/>
                        </a:spcBef>
                        <a:spcAft>
                          <a:spcPts val="200"/>
                        </a:spcAft>
                        <a:buNone/>
                      </a:pPr>
                      <a:r>
                        <a:rPr lang="en-US" sz="1200" b="0" i="0" u="none" strike="noStrike" noProof="0" dirty="0">
                          <a:solidFill>
                            <a:schemeClr val="bg2">
                              <a:lumMod val="10000"/>
                            </a:schemeClr>
                          </a:solidFill>
                          <a:effectLst/>
                          <a:latin typeface="Barlow" pitchFamily="2" charset="77"/>
                        </a:rPr>
                        <a:t>82%</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solidFill>
                        <a:srgbClr val="B7B7B7">
                          <a:alpha val="0"/>
                        </a:srgbClr>
                      </a:solidFill>
                      <a:prstDash val="dot"/>
                      <a:round/>
                      <a:headEnd type="none" w="sm" len="sm"/>
                      <a:tailEnd type="none" w="sm" len="sm"/>
                    </a:lnT>
                    <a:lnB w="9525" cap="flat" cmpd="sng">
                      <a:solidFill>
                        <a:srgbClr val="D9D9D9">
                          <a:alpha val="0"/>
                        </a:srgbClr>
                      </a:solidFill>
                      <a:prstDash val="solid"/>
                      <a:round/>
                      <a:headEnd type="none" w="sm" len="sm"/>
                      <a:tailEnd type="none" w="sm" len="sm"/>
                    </a:lnB>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Lorem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Ipsum</a:t>
                      </a:r>
                    </a:p>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Dolor</a:t>
                      </a:r>
                    </a:p>
                  </a:txBody>
                  <a:tcPr marT="91440" marB="91440" anchor="ctr">
                    <a:lnL w="6350" cap="flat" cmpd="sng" algn="ctr">
                      <a:solidFill>
                        <a:schemeClr val="bg2"/>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B7B7B7">
                          <a:alpha val="0"/>
                        </a:srgbClr>
                      </a:solidFill>
                      <a:prstDash val="dot"/>
                      <a:round/>
                      <a:headEnd type="none" w="sm" len="sm"/>
                      <a:tailEnd type="none" w="sm" len="sm"/>
                    </a:lnT>
                    <a:lnB w="9525" cap="flat" cmpd="sng">
                      <a:solidFill>
                        <a:srgbClr val="D9D9D9">
                          <a:alpha val="0"/>
                        </a:srgbClr>
                      </a:solidFill>
                      <a:prstDash val="solid"/>
                      <a:round/>
                      <a:headEnd type="none" w="sm" len="sm"/>
                      <a:tailEnd type="none" w="sm" len="sm"/>
                    </a:lnB>
                    <a:solidFill>
                      <a:srgbClr val="DCE1E6"/>
                    </a:solidFill>
                  </a:tcPr>
                </a:tc>
                <a:extLst>
                  <a:ext uri="{0D108BD9-81ED-4DB2-BD59-A6C34878D82A}">
                    <a16:rowId xmlns:a16="http://schemas.microsoft.com/office/drawing/2014/main" val="10005"/>
                  </a:ext>
                </a:extLst>
              </a:tr>
            </a:tbl>
          </a:graphicData>
        </a:graphic>
      </p:graphicFrame>
      <p:graphicFrame>
        <p:nvGraphicFramePr>
          <p:cNvPr id="5" name="Google Shape;1164;p84">
            <a:extLst>
              <a:ext uri="{FF2B5EF4-FFF2-40B4-BE49-F238E27FC236}">
                <a16:creationId xmlns:a16="http://schemas.microsoft.com/office/drawing/2014/main" id="{08F9A819-CBB6-4349-AADF-33FFFC8EED0D}"/>
              </a:ext>
            </a:extLst>
          </p:cNvPr>
          <p:cNvGraphicFramePr/>
          <p:nvPr>
            <p:extLst>
              <p:ext uri="{D42A27DB-BD31-4B8C-83A1-F6EECF244321}">
                <p14:modId xmlns:p14="http://schemas.microsoft.com/office/powerpoint/2010/main" val="3761198359"/>
              </p:ext>
            </p:extLst>
          </p:nvPr>
        </p:nvGraphicFramePr>
        <p:xfrm>
          <a:off x="6985200" y="1715402"/>
          <a:ext cx="2692200" cy="1849401"/>
        </p:xfrm>
        <a:graphic>
          <a:graphicData uri="http://schemas.openxmlformats.org/drawingml/2006/table">
            <a:tbl>
              <a:tblPr>
                <a:noFill/>
              </a:tblPr>
              <a:tblGrid>
                <a:gridCol w="1346100">
                  <a:extLst>
                    <a:ext uri="{9D8B030D-6E8A-4147-A177-3AD203B41FA5}">
                      <a16:colId xmlns:a16="http://schemas.microsoft.com/office/drawing/2014/main" val="20000"/>
                    </a:ext>
                  </a:extLst>
                </a:gridCol>
                <a:gridCol w="1346100">
                  <a:extLst>
                    <a:ext uri="{9D8B030D-6E8A-4147-A177-3AD203B41FA5}">
                      <a16:colId xmlns:a16="http://schemas.microsoft.com/office/drawing/2014/main" val="20001"/>
                    </a:ext>
                  </a:extLst>
                </a:gridCol>
              </a:tblGrid>
              <a:tr h="393192">
                <a:tc gridSpan="2">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lvl="0" indent="0" algn="ctr" defTabSz="914400" rtl="0" eaLnBrk="1" fontAlgn="ctr" latinLnBrk="0" hangingPunct="1">
                        <a:lnSpc>
                          <a:spcPct val="115000"/>
                        </a:lnSpc>
                        <a:spcBef>
                          <a:spcPts val="0"/>
                        </a:spcBef>
                        <a:spcAft>
                          <a:spcPts val="0"/>
                        </a:spcAft>
                        <a:buNone/>
                      </a:pPr>
                      <a:r>
                        <a:rPr lang="en-US" sz="1000" b="0" i="0" kern="1200" spc="0" baseline="0" dirty="0">
                          <a:solidFill>
                            <a:schemeClr val="tx2"/>
                          </a:solidFill>
                          <a:effectLst/>
                          <a:latin typeface="Barlow" pitchFamily="2" charset="77"/>
                          <a:ea typeface="+mn-ea"/>
                          <a:cs typeface="+mn-cs"/>
                          <a:sym typeface="Roboto Medium"/>
                        </a:rPr>
                        <a:t>TOTAL BY YEAR </a:t>
                      </a:r>
                      <a:r>
                        <a:rPr lang="en-US" sz="1000" b="0" i="0" kern="1200" spc="0" baseline="0" dirty="0">
                          <a:solidFill>
                            <a:schemeClr val="tx2"/>
                          </a:solidFill>
                          <a:effectLst/>
                          <a:latin typeface="Barlow" pitchFamily="2" charset="77"/>
                          <a:ea typeface="+mn-ea"/>
                          <a:cs typeface="+mn-cs"/>
                        </a:rPr>
                        <a:t>YEAR</a:t>
                      </a:r>
                    </a:p>
                  </a:txBody>
                  <a:tcPr marT="91440" marB="91440" anchor="ctr">
                    <a:lnL w="9525" cap="flat" cmpd="sng">
                      <a:noFill/>
                      <a:prstDash val="solid"/>
                      <a:round/>
                      <a:headEnd type="none" w="sm" len="sm"/>
                      <a:tailEnd type="none" w="sm" len="sm"/>
                    </a:lnL>
                    <a:lnR w="12700" cap="flat" cmpd="sng" algn="ctr">
                      <a:noFill/>
                      <a:prstDash val="dot"/>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tx1"/>
                    </a:solidFill>
                  </a:tcPr>
                </a:tc>
                <a:tc hMerge="1">
                  <a:txBody>
                    <a:bodyPr/>
                    <a:lstStyle>
                      <a:lvl1pPr marL="0" algn="l" defTabSz="914400" rtl="0" eaLnBrk="1" latinLnBrk="0" hangingPunct="1">
                        <a:defRPr sz="1800" b="1" kern="1200">
                          <a:solidFill>
                            <a:schemeClr val="lt1"/>
                          </a:solidFill>
                          <a:latin typeface="Century Gothic" panose="020F0302020204030204"/>
                        </a:defRPr>
                      </a:lvl1pPr>
                      <a:lvl2pPr marL="457200" algn="l" defTabSz="914400" rtl="0" eaLnBrk="1" latinLnBrk="0" hangingPunct="1">
                        <a:defRPr sz="1800" b="1" kern="1200">
                          <a:solidFill>
                            <a:schemeClr val="lt1"/>
                          </a:solidFill>
                          <a:latin typeface="Century Gothic" panose="020F0302020204030204"/>
                        </a:defRPr>
                      </a:lvl2pPr>
                      <a:lvl3pPr marL="914400" algn="l" defTabSz="914400" rtl="0" eaLnBrk="1" latinLnBrk="0" hangingPunct="1">
                        <a:defRPr sz="1800" b="1" kern="1200">
                          <a:solidFill>
                            <a:schemeClr val="lt1"/>
                          </a:solidFill>
                          <a:latin typeface="Century Gothic" panose="020F0302020204030204"/>
                        </a:defRPr>
                      </a:lvl3pPr>
                      <a:lvl4pPr marL="1371600" algn="l" defTabSz="914400" rtl="0" eaLnBrk="1" latinLnBrk="0" hangingPunct="1">
                        <a:defRPr sz="1800" b="1" kern="1200">
                          <a:solidFill>
                            <a:schemeClr val="lt1"/>
                          </a:solidFill>
                          <a:latin typeface="Century Gothic" panose="020F0302020204030204"/>
                        </a:defRPr>
                      </a:lvl4pPr>
                      <a:lvl5pPr marL="1828800" algn="l" defTabSz="914400" rtl="0" eaLnBrk="1" latinLnBrk="0" hangingPunct="1">
                        <a:defRPr sz="1800" b="1" kern="1200">
                          <a:solidFill>
                            <a:schemeClr val="lt1"/>
                          </a:solidFill>
                          <a:latin typeface="Century Gothic" panose="020F0302020204030204"/>
                        </a:defRPr>
                      </a:lvl5pPr>
                      <a:lvl6pPr marL="2286000" algn="l" defTabSz="914400" rtl="0" eaLnBrk="1" latinLnBrk="0" hangingPunct="1">
                        <a:defRPr sz="1800" b="1" kern="1200">
                          <a:solidFill>
                            <a:schemeClr val="lt1"/>
                          </a:solidFill>
                          <a:latin typeface="Century Gothic" panose="020F0302020204030204"/>
                        </a:defRPr>
                      </a:lvl6pPr>
                      <a:lvl7pPr marL="2743200" algn="l" defTabSz="914400" rtl="0" eaLnBrk="1" latinLnBrk="0" hangingPunct="1">
                        <a:defRPr sz="1800" b="1" kern="1200">
                          <a:solidFill>
                            <a:schemeClr val="lt1"/>
                          </a:solidFill>
                          <a:latin typeface="Century Gothic" panose="020F0302020204030204"/>
                        </a:defRPr>
                      </a:lvl7pPr>
                      <a:lvl8pPr marL="3200400" algn="l" defTabSz="914400" rtl="0" eaLnBrk="1" latinLnBrk="0" hangingPunct="1">
                        <a:defRPr sz="1800" b="1" kern="1200">
                          <a:solidFill>
                            <a:schemeClr val="lt1"/>
                          </a:solidFill>
                          <a:latin typeface="Century Gothic" panose="020F0302020204030204"/>
                        </a:defRPr>
                      </a:lvl8pPr>
                      <a:lvl9pPr marL="3657600" algn="l" defTabSz="914400" rtl="0" eaLnBrk="1" latinLnBrk="0" hangingPunct="1">
                        <a:defRPr sz="1800" b="1" kern="1200">
                          <a:solidFill>
                            <a:schemeClr val="lt1"/>
                          </a:solidFill>
                          <a:latin typeface="Century Gothic" panose="020F0302020204030204"/>
                        </a:defRPr>
                      </a:lvl9pPr>
                    </a:lstStyle>
                    <a:p>
                      <a:pPr marL="0" marR="0" indent="0" algn="ctr" defTabSz="914400" rtl="0" eaLnBrk="1" fontAlgn="ctr" latinLnBrk="0" hangingPunct="1">
                        <a:spcBef>
                          <a:spcPts val="0"/>
                        </a:spcBef>
                        <a:spcAft>
                          <a:spcPts val="0"/>
                        </a:spcAft>
                      </a:pPr>
                      <a:r>
                        <a:rPr lang="en-US" sz="900" b="1" kern="1200" spc="150" baseline="0" dirty="0">
                          <a:solidFill>
                            <a:srgbClr val="E6E6EC"/>
                          </a:solidFill>
                          <a:effectLst/>
                          <a:latin typeface="Helvetica"/>
                          <a:ea typeface="+mn-ea"/>
                          <a:cs typeface="+mn-cs"/>
                        </a:rPr>
                        <a:t>YEAR</a:t>
                      </a:r>
                    </a:p>
                  </a:txBody>
                  <a:tcPr marT="91440" marB="91440"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CCCCCC"/>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502779">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2018</a:t>
                      </a:r>
                    </a:p>
                  </a:txBody>
                  <a:tcPr marT="91440" marB="91440" anchor="ctr">
                    <a:lnL w="9525" cap="flat" cmpd="sng">
                      <a:noFill/>
                      <a:prstDash val="solid"/>
                      <a:round/>
                      <a:headEnd type="none" w="sm" len="sm"/>
                      <a:tailEnd type="none" w="sm" len="sm"/>
                    </a:lnL>
                    <a:lnR w="6350" cap="flat" cmpd="sng" algn="ctr">
                      <a:solidFill>
                        <a:schemeClr val="bg2"/>
                      </a:solid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74%</a:t>
                      </a:r>
                    </a:p>
                  </a:txBody>
                  <a:tcPr marT="91440" marB="91440" anchor="ctr">
                    <a:lnL w="6350" cap="flat" cmpd="sng" algn="ctr">
                      <a:solidFill>
                        <a:schemeClr val="bg2"/>
                      </a:solidFill>
                      <a:prstDash val="solid"/>
                      <a:round/>
                      <a:headEnd type="none" w="med" len="med"/>
                      <a:tailEnd type="none" w="med" len="med"/>
                    </a:lnL>
                    <a:lnR w="9525" cap="flat" cmpd="sng">
                      <a:noFill/>
                      <a:prstDash val="dot"/>
                      <a:round/>
                      <a:headEnd type="none" w="sm" len="sm"/>
                      <a:tailEnd type="none" w="sm" len="sm"/>
                    </a:lnR>
                    <a:lnT w="9525" cap="flat" cmpd="sng" algn="ctr">
                      <a:noFill/>
                      <a:prstDash val="solid"/>
                      <a:round/>
                      <a:headEnd type="none" w="sm" len="sm"/>
                      <a:tailEnd type="none" w="sm" len="sm"/>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DCE1E6"/>
                    </a:solidFill>
                  </a:tcPr>
                </a:tc>
                <a:extLst>
                  <a:ext uri="{0D108BD9-81ED-4DB2-BD59-A6C34878D82A}">
                    <a16:rowId xmlns:a16="http://schemas.microsoft.com/office/drawing/2014/main" val="10001"/>
                  </a:ext>
                </a:extLst>
              </a:tr>
              <a:tr h="469599">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2019</a:t>
                      </a:r>
                    </a:p>
                  </a:txBody>
                  <a:tcPr marT="91440" marB="91440" anchor="ctr">
                    <a:lnL w="9525" cap="flat" cmpd="sng">
                      <a:noFill/>
                      <a:prstDash val="solid"/>
                      <a:round/>
                      <a:headEnd type="none" w="sm" len="sm"/>
                      <a:tailEnd type="none" w="sm" len="sm"/>
                    </a:lnL>
                    <a:lnR w="6350" cap="flat" cmpd="sng" algn="ctr">
                      <a:solidFill>
                        <a:schemeClr val="bg2"/>
                      </a:solidFill>
                      <a:prstDash val="solid"/>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F0F2">
                        <a:alpha val="50196"/>
                      </a:srgbClr>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indent="0" algn="ctr" rtl="0" fontAlgn="ctr">
                        <a:spcBef>
                          <a:spcPts val="0"/>
                        </a:spcBef>
                        <a:spcAft>
                          <a:spcPts val="200"/>
                        </a:spcAft>
                      </a:pPr>
                      <a:r>
                        <a:rPr lang="en-US" sz="1200" b="0" i="0" dirty="0">
                          <a:solidFill>
                            <a:schemeClr val="bg2">
                              <a:lumMod val="10000"/>
                            </a:schemeClr>
                          </a:solidFill>
                          <a:effectLst/>
                          <a:latin typeface="Barlow" pitchFamily="2" charset="77"/>
                        </a:rPr>
                        <a:t>83%</a:t>
                      </a:r>
                    </a:p>
                  </a:txBody>
                  <a:tcPr marT="91440" marB="91440" anchor="ctr">
                    <a:lnL w="6350" cap="flat" cmpd="sng" algn="ctr">
                      <a:solidFill>
                        <a:schemeClr val="bg2"/>
                      </a:solidFill>
                      <a:prstDash val="solid"/>
                      <a:round/>
                      <a:headEnd type="none" w="med" len="med"/>
                      <a:tailEnd type="none" w="med" len="med"/>
                    </a:lnL>
                    <a:lnR w="9525" cap="flat" cmpd="sng">
                      <a:noFill/>
                      <a:prstDash val="dot"/>
                      <a:round/>
                      <a:headEnd type="none" w="sm" len="sm"/>
                      <a:tailEnd type="none" w="sm" len="sm"/>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F0F2">
                        <a:alpha val="50196"/>
                      </a:srgbClr>
                    </a:solidFill>
                  </a:tcPr>
                </a:tc>
                <a:extLst>
                  <a:ext uri="{0D108BD9-81ED-4DB2-BD59-A6C34878D82A}">
                    <a16:rowId xmlns:a16="http://schemas.microsoft.com/office/drawing/2014/main" val="10002"/>
                  </a:ext>
                </a:extLst>
              </a:tr>
              <a:tr h="483831">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2020</a:t>
                      </a:r>
                    </a:p>
                  </a:txBody>
                  <a:tcPr marT="91440" marB="91440" anchor="ctr">
                    <a:lnL w="9525" cap="flat" cmpd="sng">
                      <a:noFill/>
                      <a:prstDash val="solid"/>
                      <a:round/>
                      <a:headEnd type="none" w="sm" len="sm"/>
                      <a:tailEnd type="none" w="sm" len="sm"/>
                    </a:lnL>
                    <a:lnR w="6350" cap="flat" cmpd="sng" algn="ctr">
                      <a:solidFill>
                        <a:schemeClr val="bg2"/>
                      </a:solidFill>
                      <a:prstDash val="solid"/>
                      <a:round/>
                      <a:headEnd type="none" w="med" len="med"/>
                      <a:tailEnd type="none" w="med" len="med"/>
                    </a:lnR>
                    <a:lnT w="12700" cap="flat" cmpd="sng" algn="ctr">
                      <a:noFill/>
                      <a:prstDash val="dot"/>
                      <a:round/>
                      <a:headEnd type="none" w="med" len="med"/>
                      <a:tailEnd type="none" w="med" len="med"/>
                    </a:lnT>
                    <a:lnB w="9525" cap="flat" cmpd="sng">
                      <a:noFill/>
                      <a:prstDash val="dot"/>
                      <a:round/>
                      <a:headEnd type="none" w="sm" len="sm"/>
                      <a:tailEnd type="none" w="sm" len="sm"/>
                    </a:lnB>
                    <a:lnTlToBr w="12700" cmpd="sng">
                      <a:noFill/>
                      <a:prstDash val="solid"/>
                    </a:lnTlToBr>
                    <a:lnBlToTr w="12700" cmpd="sng">
                      <a:noFill/>
                      <a:prstDash val="solid"/>
                    </a:lnBlToTr>
                    <a:solidFill>
                      <a:srgbClr val="DCE1E6"/>
                    </a:solidFill>
                  </a:tcPr>
                </a:tc>
                <a:tc>
                  <a:txBody>
                    <a:bodyPr/>
                    <a:lstStyle>
                      <a:lvl1pPr marL="0" algn="l" defTabSz="914400" rtl="0" eaLnBrk="1" latinLnBrk="0" hangingPunct="1">
                        <a:defRPr sz="1800" kern="1200">
                          <a:solidFill>
                            <a:schemeClr val="dk1"/>
                          </a:solidFill>
                          <a:latin typeface="Century Gothic" panose="020F0302020204030204"/>
                        </a:defRPr>
                      </a:lvl1pPr>
                      <a:lvl2pPr marL="457200" algn="l" defTabSz="914400" rtl="0" eaLnBrk="1" latinLnBrk="0" hangingPunct="1">
                        <a:defRPr sz="1800" kern="1200">
                          <a:solidFill>
                            <a:schemeClr val="dk1"/>
                          </a:solidFill>
                          <a:latin typeface="Century Gothic" panose="020F0302020204030204"/>
                        </a:defRPr>
                      </a:lvl2pPr>
                      <a:lvl3pPr marL="914400" algn="l" defTabSz="914400" rtl="0" eaLnBrk="1" latinLnBrk="0" hangingPunct="1">
                        <a:defRPr sz="1800" kern="1200">
                          <a:solidFill>
                            <a:schemeClr val="dk1"/>
                          </a:solidFill>
                          <a:latin typeface="Century Gothic" panose="020F0302020204030204"/>
                        </a:defRPr>
                      </a:lvl3pPr>
                      <a:lvl4pPr marL="1371600" algn="l" defTabSz="914400" rtl="0" eaLnBrk="1" latinLnBrk="0" hangingPunct="1">
                        <a:defRPr sz="1800" kern="1200">
                          <a:solidFill>
                            <a:schemeClr val="dk1"/>
                          </a:solidFill>
                          <a:latin typeface="Century Gothic" panose="020F0302020204030204"/>
                        </a:defRPr>
                      </a:lvl4pPr>
                      <a:lvl5pPr marL="1828800" algn="l" defTabSz="914400" rtl="0" eaLnBrk="1" latinLnBrk="0" hangingPunct="1">
                        <a:defRPr sz="1800" kern="1200">
                          <a:solidFill>
                            <a:schemeClr val="dk1"/>
                          </a:solidFill>
                          <a:latin typeface="Century Gothic" panose="020F0302020204030204"/>
                        </a:defRPr>
                      </a:lvl5pPr>
                      <a:lvl6pPr marL="2286000" algn="l" defTabSz="914400" rtl="0" eaLnBrk="1" latinLnBrk="0" hangingPunct="1">
                        <a:defRPr sz="1800" kern="1200">
                          <a:solidFill>
                            <a:schemeClr val="dk1"/>
                          </a:solidFill>
                          <a:latin typeface="Century Gothic" panose="020F0302020204030204"/>
                        </a:defRPr>
                      </a:lvl6pPr>
                      <a:lvl7pPr marL="2743200" algn="l" defTabSz="914400" rtl="0" eaLnBrk="1" latinLnBrk="0" hangingPunct="1">
                        <a:defRPr sz="1800" kern="1200">
                          <a:solidFill>
                            <a:schemeClr val="dk1"/>
                          </a:solidFill>
                          <a:latin typeface="Century Gothic" panose="020F0302020204030204"/>
                        </a:defRPr>
                      </a:lvl7pPr>
                      <a:lvl8pPr marL="3200400" algn="l" defTabSz="914400" rtl="0" eaLnBrk="1" latinLnBrk="0" hangingPunct="1">
                        <a:defRPr sz="1800" kern="1200">
                          <a:solidFill>
                            <a:schemeClr val="dk1"/>
                          </a:solidFill>
                          <a:latin typeface="Century Gothic" panose="020F0302020204030204"/>
                        </a:defRPr>
                      </a:lvl8pPr>
                      <a:lvl9pPr marL="3657600" algn="l" defTabSz="914400" rtl="0" eaLnBrk="1" latinLnBrk="0" hangingPunct="1">
                        <a:defRPr sz="1800" kern="1200">
                          <a:solidFill>
                            <a:schemeClr val="dk1"/>
                          </a:solidFill>
                          <a:latin typeface="Century Gothic" panose="020F0302020204030204"/>
                        </a:defRPr>
                      </a:lvl9pPr>
                    </a:lstStyle>
                    <a:p>
                      <a:pPr marL="0" marR="0" lvl="0" indent="0" algn="ctr" rtl="0">
                        <a:spcBef>
                          <a:spcPts val="0"/>
                        </a:spcBef>
                        <a:spcAft>
                          <a:spcPts val="200"/>
                        </a:spcAft>
                        <a:buNone/>
                      </a:pPr>
                      <a:r>
                        <a:rPr lang="en-US" sz="1200" b="0" i="0" dirty="0">
                          <a:solidFill>
                            <a:schemeClr val="bg2">
                              <a:lumMod val="10000"/>
                            </a:schemeClr>
                          </a:solidFill>
                          <a:effectLst/>
                          <a:latin typeface="Barlow" pitchFamily="2" charset="77"/>
                        </a:rPr>
                        <a:t>94%</a:t>
                      </a:r>
                      <a:endParaRPr lang="en-US" sz="1200" b="0" i="0" dirty="0">
                        <a:solidFill>
                          <a:schemeClr val="bg2">
                            <a:lumMod val="10000"/>
                          </a:schemeClr>
                        </a:solidFill>
                        <a:latin typeface="Barlow" pitchFamily="2" charset="77"/>
                      </a:endParaRPr>
                    </a:p>
                  </a:txBody>
                  <a:tcPr marT="91440" marB="91440" anchor="ctr">
                    <a:lnL w="6350" cap="flat" cmpd="sng" algn="ctr">
                      <a:solidFill>
                        <a:schemeClr val="bg2"/>
                      </a:solidFill>
                      <a:prstDash val="solid"/>
                      <a:round/>
                      <a:headEnd type="none" w="med" len="med"/>
                      <a:tailEnd type="none" w="med" len="med"/>
                    </a:lnL>
                    <a:lnR w="9525" cap="flat" cmpd="sng">
                      <a:noFill/>
                      <a:prstDash val="dot"/>
                      <a:round/>
                      <a:headEnd type="none" w="sm" len="sm"/>
                      <a:tailEnd type="none" w="sm" len="sm"/>
                    </a:lnR>
                    <a:lnT w="12700" cap="flat" cmpd="sng" algn="ctr">
                      <a:noFill/>
                      <a:prstDash val="dot"/>
                      <a:round/>
                      <a:headEnd type="none" w="med" len="med"/>
                      <a:tailEnd type="none" w="med" len="med"/>
                    </a:lnT>
                    <a:lnB w="9525" cap="flat" cmpd="sng">
                      <a:noFill/>
                      <a:prstDash val="dot"/>
                      <a:round/>
                      <a:headEnd type="none" w="sm" len="sm"/>
                      <a:tailEnd type="none" w="sm" len="sm"/>
                    </a:lnB>
                    <a:lnTlToBr w="12700" cmpd="sng">
                      <a:noFill/>
                      <a:prstDash val="solid"/>
                    </a:lnTlToBr>
                    <a:lnBlToTr w="12700" cmpd="sng">
                      <a:noFill/>
                      <a:prstDash val="solid"/>
                    </a:lnBlToTr>
                    <a:solidFill>
                      <a:srgbClr val="DCE1E6"/>
                    </a:solid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CD6CA24A-8FAD-4D26-AE1C-99344A1199B9}"/>
              </a:ext>
            </a:extLst>
          </p:cNvPr>
          <p:cNvSpPr>
            <a:spLocks noGrp="1"/>
          </p:cNvSpPr>
          <p:nvPr>
            <p:ph type="sldNum" sz="quarter" idx="4"/>
          </p:nvPr>
        </p:nvSpPr>
        <p:spPr/>
        <p:txBody>
          <a:bodyPr/>
          <a:lstStyle/>
          <a:p>
            <a:fld id="{2AE23761-D71E-484E-A406-E059CFC204B8}" type="slidenum">
              <a:rPr lang="en-US" smtClean="0"/>
              <a:pPr/>
              <a:t>34</a:t>
            </a:fld>
            <a:endParaRPr lang="en-US" dirty="0"/>
          </a:p>
        </p:txBody>
      </p:sp>
      <p:sp>
        <p:nvSpPr>
          <p:cNvPr id="13" name="Title 12">
            <a:extLst>
              <a:ext uri="{FF2B5EF4-FFF2-40B4-BE49-F238E27FC236}">
                <a16:creationId xmlns:a16="http://schemas.microsoft.com/office/drawing/2014/main" id="{B5EC2263-4F63-A540-8B53-B1CA48CB5BE7}"/>
              </a:ext>
            </a:extLst>
          </p:cNvPr>
          <p:cNvSpPr>
            <a:spLocks noGrp="1"/>
          </p:cNvSpPr>
          <p:nvPr>
            <p:ph type="title"/>
          </p:nvPr>
        </p:nvSpPr>
        <p:spPr/>
        <p:txBody>
          <a:bodyPr/>
          <a:lstStyle/>
          <a:p>
            <a:r>
              <a:rPr lang="en-US" dirty="0"/>
              <a:t>Table Layouts</a:t>
            </a:r>
          </a:p>
        </p:txBody>
      </p:sp>
      <p:sp>
        <p:nvSpPr>
          <p:cNvPr id="8" name="Text Placeholder 7">
            <a:extLst>
              <a:ext uri="{FF2B5EF4-FFF2-40B4-BE49-F238E27FC236}">
                <a16:creationId xmlns:a16="http://schemas.microsoft.com/office/drawing/2014/main" id="{DBD6A6C5-7CFA-205E-484C-DF4197E763E9}"/>
              </a:ext>
            </a:extLst>
          </p:cNvPr>
          <p:cNvSpPr>
            <a:spLocks noGrp="1"/>
          </p:cNvSpPr>
          <p:nvPr>
            <p:ph type="body" sz="quarter" idx="37"/>
          </p:nvPr>
        </p:nvSpPr>
        <p:spPr/>
        <p:txBody>
          <a:bodyPr/>
          <a:lstStyle/>
          <a:p>
            <a:endParaRPr lang="en-US" dirty="0"/>
          </a:p>
        </p:txBody>
      </p:sp>
      <p:sp>
        <p:nvSpPr>
          <p:cNvPr id="7" name="Text Placeholder 6">
            <a:extLst>
              <a:ext uri="{FF2B5EF4-FFF2-40B4-BE49-F238E27FC236}">
                <a16:creationId xmlns:a16="http://schemas.microsoft.com/office/drawing/2014/main" id="{3074A79F-79E6-B86C-4036-06069D6F13E6}"/>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173203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3D9155-4C65-BB03-684C-06F204F4A940}"/>
              </a:ext>
            </a:extLst>
          </p:cNvPr>
          <p:cNvSpPr>
            <a:spLocks noGrp="1"/>
          </p:cNvSpPr>
          <p:nvPr>
            <p:ph type="sldNum" sz="quarter" idx="4"/>
          </p:nvPr>
        </p:nvSpPr>
        <p:spPr/>
        <p:txBody>
          <a:bodyPr/>
          <a:lstStyle/>
          <a:p>
            <a:fld id="{2AE23761-D71E-484E-A406-E059CFC204B8}" type="slidenum">
              <a:rPr lang="en-US" smtClean="0"/>
              <a:pPr/>
              <a:t>35</a:t>
            </a:fld>
            <a:endParaRPr lang="en-US" dirty="0"/>
          </a:p>
        </p:txBody>
      </p:sp>
      <p:sp>
        <p:nvSpPr>
          <p:cNvPr id="7" name="Title 6">
            <a:extLst>
              <a:ext uri="{FF2B5EF4-FFF2-40B4-BE49-F238E27FC236}">
                <a16:creationId xmlns:a16="http://schemas.microsoft.com/office/drawing/2014/main" id="{2F335F54-3622-478C-A7DD-2266439567E5}"/>
              </a:ext>
            </a:extLst>
          </p:cNvPr>
          <p:cNvSpPr>
            <a:spLocks noGrp="1"/>
          </p:cNvSpPr>
          <p:nvPr>
            <p:ph type="title"/>
          </p:nvPr>
        </p:nvSpPr>
        <p:spPr/>
        <p:txBody>
          <a:bodyPr/>
          <a:lstStyle/>
          <a:p>
            <a:r>
              <a:rPr lang="en-US" dirty="0"/>
              <a:t>Graphic Assets</a:t>
            </a:r>
          </a:p>
        </p:txBody>
      </p:sp>
      <p:sp>
        <p:nvSpPr>
          <p:cNvPr id="23" name="Text Placeholder 22">
            <a:extLst>
              <a:ext uri="{FF2B5EF4-FFF2-40B4-BE49-F238E27FC236}">
                <a16:creationId xmlns:a16="http://schemas.microsoft.com/office/drawing/2014/main" id="{39946D77-3C18-8832-2FE6-C69B8336B9E6}"/>
              </a:ext>
            </a:extLst>
          </p:cNvPr>
          <p:cNvSpPr>
            <a:spLocks noGrp="1"/>
          </p:cNvSpPr>
          <p:nvPr>
            <p:ph type="body" sz="quarter" idx="37"/>
          </p:nvPr>
        </p:nvSpPr>
        <p:spPr/>
        <p:txBody>
          <a:bodyPr/>
          <a:lstStyle/>
          <a:p>
            <a:r>
              <a:rPr lang="en-US" dirty="0"/>
              <a:t>Graphic and copy content (3)</a:t>
            </a:r>
          </a:p>
        </p:txBody>
      </p:sp>
      <p:sp>
        <p:nvSpPr>
          <p:cNvPr id="21" name="Text Placeholder 20">
            <a:extLst>
              <a:ext uri="{FF2B5EF4-FFF2-40B4-BE49-F238E27FC236}">
                <a16:creationId xmlns:a16="http://schemas.microsoft.com/office/drawing/2014/main" id="{17F1F423-DF62-B06B-F7B4-2189A57F558D}"/>
              </a:ext>
            </a:extLst>
          </p:cNvPr>
          <p:cNvSpPr>
            <a:spLocks noGrp="1"/>
          </p:cNvSpPr>
          <p:nvPr>
            <p:ph type="body" sz="quarter" idx="24"/>
          </p:nvPr>
        </p:nvSpPr>
        <p:spPr/>
        <p:txBody>
          <a:bodyPr/>
          <a:lstStyle/>
          <a:p>
            <a:endParaRPr lang="en-US"/>
          </a:p>
        </p:txBody>
      </p:sp>
      <p:grpSp>
        <p:nvGrpSpPr>
          <p:cNvPr id="5" name="Group 4">
            <a:extLst>
              <a:ext uri="{FF2B5EF4-FFF2-40B4-BE49-F238E27FC236}">
                <a16:creationId xmlns:a16="http://schemas.microsoft.com/office/drawing/2014/main" id="{4DE2AE8B-D68C-B838-AD8F-29469A693787}"/>
              </a:ext>
            </a:extLst>
          </p:cNvPr>
          <p:cNvGrpSpPr/>
          <p:nvPr/>
        </p:nvGrpSpPr>
        <p:grpSpPr>
          <a:xfrm>
            <a:off x="8184877" y="2007428"/>
            <a:ext cx="2926080" cy="3707914"/>
            <a:chOff x="8184877" y="1926314"/>
            <a:chExt cx="2926080" cy="3707914"/>
          </a:xfrm>
        </p:grpSpPr>
        <p:sp>
          <p:nvSpPr>
            <p:cNvPr id="11" name="Rectangle: Rounded Corners 10">
              <a:extLst>
                <a:ext uri="{FF2B5EF4-FFF2-40B4-BE49-F238E27FC236}">
                  <a16:creationId xmlns:a16="http://schemas.microsoft.com/office/drawing/2014/main" id="{8B7C3E93-480C-4228-8246-CDBD21D2FCDC}"/>
                </a:ext>
              </a:extLst>
            </p:cNvPr>
            <p:cNvSpPr/>
            <p:nvPr/>
          </p:nvSpPr>
          <p:spPr>
            <a:xfrm>
              <a:off x="8184878" y="1926315"/>
              <a:ext cx="2926079"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D2FEF3E-3D3E-4C00-BEFD-68E53E8B182B}"/>
                </a:ext>
              </a:extLst>
            </p:cNvPr>
            <p:cNvSpPr/>
            <p:nvPr/>
          </p:nvSpPr>
          <p:spPr>
            <a:xfrm>
              <a:off x="8184878" y="1926314"/>
              <a:ext cx="2926079" cy="54635"/>
            </a:xfrm>
            <a:prstGeom prst="roundRect">
              <a:avLst/>
            </a:prstGeom>
            <a:solidFill>
              <a:srgbClr val="A000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85548F-055E-4E01-8F45-6D89A0975E8D}"/>
                </a:ext>
              </a:extLst>
            </p:cNvPr>
            <p:cNvSpPr txBox="1"/>
            <p:nvPr/>
          </p:nvSpPr>
          <p:spPr>
            <a:xfrm>
              <a:off x="8184877" y="3756880"/>
              <a:ext cx="2926080" cy="1213706"/>
            </a:xfrm>
            <a:prstGeom prst="rect">
              <a:avLst/>
            </a:prstGeom>
            <a:noFill/>
          </p:spPr>
          <p:txBody>
            <a:bodyPr wrap="square">
              <a:spAutoFit/>
            </a:bodyPr>
            <a:lstStyle/>
            <a:p>
              <a:pPr lvl="0" algn="ctr" defTabSz="914400">
                <a:defRPr/>
              </a:pPr>
              <a:r>
                <a:rPr lang="en-US" sz="1500" dirty="0">
                  <a:latin typeface="Barlow SemiBold" panose="00000700000000000000" pitchFamily="2" charset="0"/>
                </a:rPr>
                <a:t>REDUCE</a:t>
              </a:r>
              <a:r>
                <a:rPr lang="en-US" sz="1500" b="1" dirty="0">
                  <a:latin typeface="Barlow SemiBold" pitchFamily="2" charset="77"/>
                </a:rPr>
                <a:t> </a:t>
              </a:r>
              <a:br>
                <a:rPr lang="en-US" sz="1500" dirty="0">
                  <a:latin typeface="Barlow" pitchFamily="2" charset="77"/>
                </a:rPr>
              </a:br>
              <a:r>
                <a:rPr lang="en-US" sz="1500" dirty="0">
                  <a:latin typeface="Barlow" pitchFamily="2" charset="77"/>
                </a:rPr>
                <a:t>THE BUSINESS IMPACT</a:t>
              </a:r>
            </a:p>
            <a:p>
              <a:pPr lvl="0" algn="ctr" defTabSz="914400">
                <a:defRPr/>
              </a:pPr>
              <a:r>
                <a:rPr lang="en-US" sz="1500" dirty="0">
                  <a:latin typeface="Barlow" pitchFamily="2" charset="77"/>
                </a:rPr>
                <a:t>OF A BREACH</a:t>
              </a:r>
              <a:endParaRPr kumimoji="0" lang="en-US" sz="1500" b="0" i="0" u="none" strike="noStrike" kern="1200" cap="none" spc="0" normalizeH="0" baseline="0" noProof="0" dirty="0">
                <a:ln>
                  <a:noFill/>
                </a:ln>
                <a:effectLst/>
                <a:uLnTx/>
                <a:uFillTx/>
                <a:latin typeface="Barlow" pitchFamily="2" charset="77"/>
                <a:ea typeface="+mn-ea"/>
                <a:cs typeface="+mn-cs"/>
              </a:endParaRPr>
            </a:p>
          </p:txBody>
        </p:sp>
      </p:grpSp>
      <p:grpSp>
        <p:nvGrpSpPr>
          <p:cNvPr id="4" name="Group 3">
            <a:extLst>
              <a:ext uri="{FF2B5EF4-FFF2-40B4-BE49-F238E27FC236}">
                <a16:creationId xmlns:a16="http://schemas.microsoft.com/office/drawing/2014/main" id="{7AE3353E-8FA7-26C4-0810-4D7A8E13692D}"/>
              </a:ext>
            </a:extLst>
          </p:cNvPr>
          <p:cNvGrpSpPr/>
          <p:nvPr/>
        </p:nvGrpSpPr>
        <p:grpSpPr>
          <a:xfrm>
            <a:off x="4640911" y="2007428"/>
            <a:ext cx="2926080" cy="3707914"/>
            <a:chOff x="4640911" y="1926314"/>
            <a:chExt cx="2926080" cy="3707914"/>
          </a:xfrm>
        </p:grpSpPr>
        <p:sp>
          <p:nvSpPr>
            <p:cNvPr id="19" name="Rectangle: Rounded Corners 18">
              <a:extLst>
                <a:ext uri="{FF2B5EF4-FFF2-40B4-BE49-F238E27FC236}">
                  <a16:creationId xmlns:a16="http://schemas.microsoft.com/office/drawing/2014/main" id="{DBD878B3-A3EC-4FA1-B49B-F68F5721CBD3}"/>
                </a:ext>
              </a:extLst>
            </p:cNvPr>
            <p:cNvSpPr/>
            <p:nvPr/>
          </p:nvSpPr>
          <p:spPr>
            <a:xfrm>
              <a:off x="4640912" y="1926315"/>
              <a:ext cx="2926079"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557AD4-66CF-4290-81B1-61607FE742F7}"/>
                </a:ext>
              </a:extLst>
            </p:cNvPr>
            <p:cNvSpPr txBox="1"/>
            <p:nvPr/>
          </p:nvSpPr>
          <p:spPr>
            <a:xfrm>
              <a:off x="4640911" y="3756880"/>
              <a:ext cx="2926080" cy="12137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DRIVE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EFFICIENT AND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EFFECTIVE SECURITY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OPERATIONS</a:t>
              </a:r>
            </a:p>
          </p:txBody>
        </p:sp>
        <p:sp>
          <p:nvSpPr>
            <p:cNvPr id="27" name="Rectangle: Rounded Corners 11">
              <a:extLst>
                <a:ext uri="{FF2B5EF4-FFF2-40B4-BE49-F238E27FC236}">
                  <a16:creationId xmlns:a16="http://schemas.microsoft.com/office/drawing/2014/main" id="{144A062F-2572-4266-CF1B-3BA374785566}"/>
                </a:ext>
              </a:extLst>
            </p:cNvPr>
            <p:cNvSpPr/>
            <p:nvPr/>
          </p:nvSpPr>
          <p:spPr>
            <a:xfrm>
              <a:off x="4640911" y="1926314"/>
              <a:ext cx="2926079" cy="54635"/>
            </a:xfrm>
            <a:prstGeom prst="roundRect">
              <a:avLst/>
            </a:prstGeom>
            <a:solidFill>
              <a:srgbClr val="1CA2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773AC219-7207-384C-ED0F-86D03ECADD38}"/>
              </a:ext>
            </a:extLst>
          </p:cNvPr>
          <p:cNvGrpSpPr/>
          <p:nvPr/>
        </p:nvGrpSpPr>
        <p:grpSpPr>
          <a:xfrm>
            <a:off x="1096945" y="2007428"/>
            <a:ext cx="2926080" cy="3707914"/>
            <a:chOff x="1096945" y="1926314"/>
            <a:chExt cx="2926080" cy="3707914"/>
          </a:xfrm>
        </p:grpSpPr>
        <p:sp>
          <p:nvSpPr>
            <p:cNvPr id="22" name="Rectangle: Rounded Corners 21">
              <a:extLst>
                <a:ext uri="{FF2B5EF4-FFF2-40B4-BE49-F238E27FC236}">
                  <a16:creationId xmlns:a16="http://schemas.microsoft.com/office/drawing/2014/main" id="{97FBB282-4778-4351-A867-226B77543A5D}"/>
                </a:ext>
              </a:extLst>
            </p:cNvPr>
            <p:cNvSpPr/>
            <p:nvPr/>
          </p:nvSpPr>
          <p:spPr>
            <a:xfrm>
              <a:off x="1097691" y="1926315"/>
              <a:ext cx="2924587"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ABCAD9-B928-45D3-9284-BEC5208D65B6}"/>
                </a:ext>
              </a:extLst>
            </p:cNvPr>
            <p:cNvSpPr txBox="1"/>
            <p:nvPr/>
          </p:nvSpPr>
          <p:spPr>
            <a:xfrm>
              <a:off x="1097690" y="3756880"/>
              <a:ext cx="2924589" cy="3861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effectLst/>
                <a:uLnTx/>
                <a:uFillTx/>
                <a:latin typeface="Barlow" pitchFamily="2" charset="77"/>
                <a:ea typeface="+mn-ea"/>
                <a:cs typeface="+mn-cs"/>
              </a:endParaRPr>
            </a:p>
          </p:txBody>
        </p:sp>
        <p:sp>
          <p:nvSpPr>
            <p:cNvPr id="28" name="Rectangle: Rounded Corners 11">
              <a:extLst>
                <a:ext uri="{FF2B5EF4-FFF2-40B4-BE49-F238E27FC236}">
                  <a16:creationId xmlns:a16="http://schemas.microsoft.com/office/drawing/2014/main" id="{7D35E629-2884-DC8F-B462-8F50734F7C59}"/>
                </a:ext>
              </a:extLst>
            </p:cNvPr>
            <p:cNvSpPr/>
            <p:nvPr/>
          </p:nvSpPr>
          <p:spPr>
            <a:xfrm>
              <a:off x="1098438" y="1926314"/>
              <a:ext cx="2924587" cy="54635"/>
            </a:xfrm>
            <a:prstGeom prst="roundRect">
              <a:avLst/>
            </a:prstGeom>
            <a:solidFill>
              <a:srgbClr val="00369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5CB03D5-B3E2-E511-F4E0-AAB08FE3198B}"/>
                </a:ext>
              </a:extLst>
            </p:cNvPr>
            <p:cNvSpPr txBox="1"/>
            <p:nvPr/>
          </p:nvSpPr>
          <p:spPr>
            <a:xfrm>
              <a:off x="1096945" y="3756880"/>
              <a:ext cx="2924587" cy="1213706"/>
            </a:xfrm>
            <a:prstGeom prst="rect">
              <a:avLst/>
            </a:prstGeom>
            <a:noFill/>
          </p:spPr>
          <p:txBody>
            <a:bodyPr wrap="square">
              <a:spAutoFit/>
            </a:bodyPr>
            <a:lstStyle/>
            <a:p>
              <a:pPr algn="ctr"/>
              <a:r>
                <a:rPr kumimoji="0" lang="en-US" sz="1500" i="0" u="none" strike="noStrike" kern="1200" cap="none" spc="0" normalizeH="0" baseline="0" noProof="0" dirty="0">
                  <a:ln>
                    <a:noFill/>
                  </a:ln>
                  <a:effectLst/>
                  <a:uLnTx/>
                  <a:uFillTx/>
                  <a:latin typeface="Barlow SemiBold" panose="00000700000000000000" pitchFamily="2" charset="0"/>
                </a:rPr>
                <a:t>IMPROVE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CYBER RISK READINESS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AND RESILIENCE</a:t>
              </a:r>
              <a:endParaRPr lang="en-US" sz="1500" dirty="0"/>
            </a:p>
          </p:txBody>
        </p:sp>
      </p:grpSp>
    </p:spTree>
    <p:extLst>
      <p:ext uri="{BB962C8B-B14F-4D97-AF65-F5344CB8AC3E}">
        <p14:creationId xmlns:p14="http://schemas.microsoft.com/office/powerpoint/2010/main" val="1621623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3D9155-4C65-BB03-684C-06F204F4A940}"/>
              </a:ext>
            </a:extLst>
          </p:cNvPr>
          <p:cNvSpPr>
            <a:spLocks noGrp="1"/>
          </p:cNvSpPr>
          <p:nvPr>
            <p:ph type="sldNum" sz="quarter" idx="4"/>
          </p:nvPr>
        </p:nvSpPr>
        <p:spPr/>
        <p:txBody>
          <a:bodyPr/>
          <a:lstStyle/>
          <a:p>
            <a:fld id="{2AE23761-D71E-484E-A406-E059CFC204B8}" type="slidenum">
              <a:rPr lang="en-US" smtClean="0"/>
              <a:pPr/>
              <a:t>36</a:t>
            </a:fld>
            <a:endParaRPr lang="en-US" dirty="0"/>
          </a:p>
        </p:txBody>
      </p:sp>
      <p:sp>
        <p:nvSpPr>
          <p:cNvPr id="7" name="Title 6">
            <a:extLst>
              <a:ext uri="{FF2B5EF4-FFF2-40B4-BE49-F238E27FC236}">
                <a16:creationId xmlns:a16="http://schemas.microsoft.com/office/drawing/2014/main" id="{2F335F54-3622-478C-A7DD-2266439567E5}"/>
              </a:ext>
            </a:extLst>
          </p:cNvPr>
          <p:cNvSpPr>
            <a:spLocks noGrp="1"/>
          </p:cNvSpPr>
          <p:nvPr>
            <p:ph type="title"/>
          </p:nvPr>
        </p:nvSpPr>
        <p:spPr/>
        <p:txBody>
          <a:bodyPr/>
          <a:lstStyle/>
          <a:p>
            <a:r>
              <a:rPr lang="en-US" dirty="0"/>
              <a:t>Graphic Assets</a:t>
            </a:r>
          </a:p>
        </p:txBody>
      </p:sp>
      <p:sp>
        <p:nvSpPr>
          <p:cNvPr id="23" name="Text Placeholder 22">
            <a:extLst>
              <a:ext uri="{FF2B5EF4-FFF2-40B4-BE49-F238E27FC236}">
                <a16:creationId xmlns:a16="http://schemas.microsoft.com/office/drawing/2014/main" id="{39946D77-3C18-8832-2FE6-C69B8336B9E6}"/>
              </a:ext>
            </a:extLst>
          </p:cNvPr>
          <p:cNvSpPr>
            <a:spLocks noGrp="1"/>
          </p:cNvSpPr>
          <p:nvPr>
            <p:ph type="body" sz="quarter" idx="37"/>
          </p:nvPr>
        </p:nvSpPr>
        <p:spPr/>
        <p:txBody>
          <a:bodyPr/>
          <a:lstStyle/>
          <a:p>
            <a:r>
              <a:rPr lang="en-US" dirty="0"/>
              <a:t>Graphic and copy content (4)</a:t>
            </a:r>
          </a:p>
        </p:txBody>
      </p:sp>
      <p:sp>
        <p:nvSpPr>
          <p:cNvPr id="21" name="Text Placeholder 20">
            <a:extLst>
              <a:ext uri="{FF2B5EF4-FFF2-40B4-BE49-F238E27FC236}">
                <a16:creationId xmlns:a16="http://schemas.microsoft.com/office/drawing/2014/main" id="{17F1F423-DF62-B06B-F7B4-2189A57F558D}"/>
              </a:ext>
            </a:extLst>
          </p:cNvPr>
          <p:cNvSpPr>
            <a:spLocks noGrp="1"/>
          </p:cNvSpPr>
          <p:nvPr>
            <p:ph type="body" sz="quarter" idx="24"/>
          </p:nvPr>
        </p:nvSpPr>
        <p:spPr/>
        <p:txBody>
          <a:bodyPr/>
          <a:lstStyle/>
          <a:p>
            <a:endParaRPr lang="en-US"/>
          </a:p>
        </p:txBody>
      </p:sp>
      <p:grpSp>
        <p:nvGrpSpPr>
          <p:cNvPr id="18" name="Group 17">
            <a:extLst>
              <a:ext uri="{FF2B5EF4-FFF2-40B4-BE49-F238E27FC236}">
                <a16:creationId xmlns:a16="http://schemas.microsoft.com/office/drawing/2014/main" id="{86017D98-BB42-FF35-BC51-B90C58923AED}"/>
              </a:ext>
            </a:extLst>
          </p:cNvPr>
          <p:cNvGrpSpPr/>
          <p:nvPr/>
        </p:nvGrpSpPr>
        <p:grpSpPr>
          <a:xfrm>
            <a:off x="6157513" y="2007428"/>
            <a:ext cx="2423160" cy="3707914"/>
            <a:chOff x="6157513" y="1926314"/>
            <a:chExt cx="2423160" cy="3707914"/>
          </a:xfrm>
        </p:grpSpPr>
        <p:sp>
          <p:nvSpPr>
            <p:cNvPr id="11" name="Rectangle: Rounded Corners 10">
              <a:extLst>
                <a:ext uri="{FF2B5EF4-FFF2-40B4-BE49-F238E27FC236}">
                  <a16:creationId xmlns:a16="http://schemas.microsoft.com/office/drawing/2014/main" id="{8B7C3E93-480C-4228-8246-CDBD21D2FCDC}"/>
                </a:ext>
              </a:extLst>
            </p:cNvPr>
            <p:cNvSpPr/>
            <p:nvPr/>
          </p:nvSpPr>
          <p:spPr>
            <a:xfrm>
              <a:off x="6157514" y="1926315"/>
              <a:ext cx="2423159"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D2FEF3E-3D3E-4C00-BEFD-68E53E8B182B}"/>
                </a:ext>
              </a:extLst>
            </p:cNvPr>
            <p:cNvSpPr/>
            <p:nvPr/>
          </p:nvSpPr>
          <p:spPr>
            <a:xfrm>
              <a:off x="6157514" y="1926314"/>
              <a:ext cx="2423159" cy="54635"/>
            </a:xfrm>
            <a:prstGeom prst="roundRect">
              <a:avLst/>
            </a:prstGeom>
            <a:solidFill>
              <a:srgbClr val="A000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85548F-055E-4E01-8F45-6D89A0975E8D}"/>
                </a:ext>
              </a:extLst>
            </p:cNvPr>
            <p:cNvSpPr txBox="1"/>
            <p:nvPr/>
          </p:nvSpPr>
          <p:spPr>
            <a:xfrm>
              <a:off x="6157513" y="3756880"/>
              <a:ext cx="2423160" cy="1213706"/>
            </a:xfrm>
            <a:prstGeom prst="rect">
              <a:avLst/>
            </a:prstGeom>
            <a:noFill/>
          </p:spPr>
          <p:txBody>
            <a:bodyPr wrap="square">
              <a:spAutoFit/>
            </a:bodyPr>
            <a:lstStyle/>
            <a:p>
              <a:pPr lvl="0" algn="ctr" defTabSz="914400">
                <a:defRPr/>
              </a:pPr>
              <a:r>
                <a:rPr lang="en-US" sz="1500" dirty="0">
                  <a:latin typeface="Barlow SemiBold" panose="00000700000000000000" pitchFamily="2" charset="0"/>
                </a:rPr>
                <a:t>REDUCE</a:t>
              </a:r>
              <a:r>
                <a:rPr lang="en-US" sz="1500" b="1" dirty="0">
                  <a:latin typeface="Barlow SemiBold" pitchFamily="2" charset="77"/>
                </a:rPr>
                <a:t> </a:t>
              </a:r>
              <a:br>
                <a:rPr lang="en-US" sz="1500" dirty="0">
                  <a:latin typeface="Barlow" pitchFamily="2" charset="77"/>
                </a:rPr>
              </a:br>
              <a:r>
                <a:rPr lang="en-US" sz="1500" dirty="0">
                  <a:latin typeface="Barlow" pitchFamily="2" charset="77"/>
                </a:rPr>
                <a:t>THE BUSINESS IMPACT</a:t>
              </a:r>
            </a:p>
            <a:p>
              <a:pPr lvl="0" algn="ctr" defTabSz="914400">
                <a:defRPr/>
              </a:pPr>
              <a:r>
                <a:rPr lang="en-US" sz="1500" dirty="0">
                  <a:latin typeface="Barlow" pitchFamily="2" charset="77"/>
                </a:rPr>
                <a:t>OF A BREACH</a:t>
              </a:r>
              <a:endParaRPr kumimoji="0" lang="en-US" sz="1500" b="0" i="0" u="none" strike="noStrike" kern="1200" cap="none" spc="0" normalizeH="0" baseline="0" noProof="0" dirty="0">
                <a:ln>
                  <a:noFill/>
                </a:ln>
                <a:effectLst/>
                <a:uLnTx/>
                <a:uFillTx/>
                <a:latin typeface="Barlow" pitchFamily="2" charset="77"/>
                <a:ea typeface="+mn-ea"/>
                <a:cs typeface="+mn-cs"/>
              </a:endParaRPr>
            </a:p>
          </p:txBody>
        </p:sp>
      </p:grpSp>
      <p:grpSp>
        <p:nvGrpSpPr>
          <p:cNvPr id="17" name="Group 16">
            <a:extLst>
              <a:ext uri="{FF2B5EF4-FFF2-40B4-BE49-F238E27FC236}">
                <a16:creationId xmlns:a16="http://schemas.microsoft.com/office/drawing/2014/main" id="{E195C8E3-74F9-B7FE-22E9-AD45B7B156CB}"/>
              </a:ext>
            </a:extLst>
          </p:cNvPr>
          <p:cNvGrpSpPr/>
          <p:nvPr/>
        </p:nvGrpSpPr>
        <p:grpSpPr>
          <a:xfrm>
            <a:off x="3627229" y="2007428"/>
            <a:ext cx="2423160" cy="3707914"/>
            <a:chOff x="3627229" y="1926314"/>
            <a:chExt cx="2423160" cy="3707914"/>
          </a:xfrm>
        </p:grpSpPr>
        <p:sp>
          <p:nvSpPr>
            <p:cNvPr id="19" name="Rectangle: Rounded Corners 18">
              <a:extLst>
                <a:ext uri="{FF2B5EF4-FFF2-40B4-BE49-F238E27FC236}">
                  <a16:creationId xmlns:a16="http://schemas.microsoft.com/office/drawing/2014/main" id="{DBD878B3-A3EC-4FA1-B49B-F68F5721CBD3}"/>
                </a:ext>
              </a:extLst>
            </p:cNvPr>
            <p:cNvSpPr/>
            <p:nvPr/>
          </p:nvSpPr>
          <p:spPr>
            <a:xfrm>
              <a:off x="3627230" y="1926315"/>
              <a:ext cx="2423159"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557AD4-66CF-4290-81B1-61607FE742F7}"/>
                </a:ext>
              </a:extLst>
            </p:cNvPr>
            <p:cNvSpPr txBox="1"/>
            <p:nvPr/>
          </p:nvSpPr>
          <p:spPr>
            <a:xfrm>
              <a:off x="3627229" y="3756880"/>
              <a:ext cx="2423160" cy="12137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DRIVE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EFFICIENT AND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EFFECTIVE SECURITY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OPERATIONS</a:t>
              </a:r>
            </a:p>
          </p:txBody>
        </p:sp>
        <p:sp>
          <p:nvSpPr>
            <p:cNvPr id="27" name="Rectangle: Rounded Corners 11">
              <a:extLst>
                <a:ext uri="{FF2B5EF4-FFF2-40B4-BE49-F238E27FC236}">
                  <a16:creationId xmlns:a16="http://schemas.microsoft.com/office/drawing/2014/main" id="{144A062F-2572-4266-CF1B-3BA374785566}"/>
                </a:ext>
              </a:extLst>
            </p:cNvPr>
            <p:cNvSpPr/>
            <p:nvPr/>
          </p:nvSpPr>
          <p:spPr>
            <a:xfrm>
              <a:off x="3627229" y="1926314"/>
              <a:ext cx="2423159" cy="54635"/>
            </a:xfrm>
            <a:prstGeom prst="roundRect">
              <a:avLst/>
            </a:prstGeom>
            <a:solidFill>
              <a:srgbClr val="1CA2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64A6140-1D79-8FF0-17EA-F20705177B8E}"/>
              </a:ext>
            </a:extLst>
          </p:cNvPr>
          <p:cNvGrpSpPr/>
          <p:nvPr/>
        </p:nvGrpSpPr>
        <p:grpSpPr>
          <a:xfrm>
            <a:off x="8687797" y="2007428"/>
            <a:ext cx="2423160" cy="3707914"/>
            <a:chOff x="8687797" y="1926314"/>
            <a:chExt cx="2423160" cy="3707914"/>
          </a:xfrm>
        </p:grpSpPr>
        <p:sp>
          <p:nvSpPr>
            <p:cNvPr id="3" name="Rectangle: Rounded Corners 21">
              <a:extLst>
                <a:ext uri="{FF2B5EF4-FFF2-40B4-BE49-F238E27FC236}">
                  <a16:creationId xmlns:a16="http://schemas.microsoft.com/office/drawing/2014/main" id="{D882049D-1039-283D-B647-7DD393EA7B2A}"/>
                </a:ext>
              </a:extLst>
            </p:cNvPr>
            <p:cNvSpPr/>
            <p:nvPr/>
          </p:nvSpPr>
          <p:spPr>
            <a:xfrm>
              <a:off x="8687798" y="1926315"/>
              <a:ext cx="2422541"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CAD3F3-D291-4AB9-E785-93F05C0F8323}"/>
                </a:ext>
              </a:extLst>
            </p:cNvPr>
            <p:cNvSpPr txBox="1"/>
            <p:nvPr/>
          </p:nvSpPr>
          <p:spPr>
            <a:xfrm>
              <a:off x="8687797" y="3756880"/>
              <a:ext cx="2422542"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LOREM</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MORE IPSUM</a:t>
              </a:r>
            </a:p>
          </p:txBody>
        </p:sp>
        <p:sp>
          <p:nvSpPr>
            <p:cNvPr id="5" name="Rectangle: Rounded Corners 11">
              <a:extLst>
                <a:ext uri="{FF2B5EF4-FFF2-40B4-BE49-F238E27FC236}">
                  <a16:creationId xmlns:a16="http://schemas.microsoft.com/office/drawing/2014/main" id="{D5A26E27-D6E2-74B1-9413-52DEDD0B5CDC}"/>
                </a:ext>
              </a:extLst>
            </p:cNvPr>
            <p:cNvSpPr/>
            <p:nvPr/>
          </p:nvSpPr>
          <p:spPr>
            <a:xfrm>
              <a:off x="8688416" y="1926314"/>
              <a:ext cx="2422541" cy="54635"/>
            </a:xfrm>
            <a:prstGeom prst="round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A4CA8FB-1274-43D9-17EA-549CAEF3D7D8}"/>
              </a:ext>
            </a:extLst>
          </p:cNvPr>
          <p:cNvGrpSpPr/>
          <p:nvPr/>
        </p:nvGrpSpPr>
        <p:grpSpPr>
          <a:xfrm>
            <a:off x="1096945" y="2007428"/>
            <a:ext cx="2423160" cy="3707914"/>
            <a:chOff x="1096945" y="1926314"/>
            <a:chExt cx="2423160" cy="3707914"/>
          </a:xfrm>
        </p:grpSpPr>
        <p:sp>
          <p:nvSpPr>
            <p:cNvPr id="22" name="Rectangle: Rounded Corners 21">
              <a:extLst>
                <a:ext uri="{FF2B5EF4-FFF2-40B4-BE49-F238E27FC236}">
                  <a16:creationId xmlns:a16="http://schemas.microsoft.com/office/drawing/2014/main" id="{97FBB282-4778-4351-A867-226B77543A5D}"/>
                </a:ext>
              </a:extLst>
            </p:cNvPr>
            <p:cNvSpPr/>
            <p:nvPr/>
          </p:nvSpPr>
          <p:spPr>
            <a:xfrm>
              <a:off x="1097563" y="1926315"/>
              <a:ext cx="2421924"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ABCAD9-B928-45D3-9284-BEC5208D65B6}"/>
                </a:ext>
              </a:extLst>
            </p:cNvPr>
            <p:cNvSpPr txBox="1"/>
            <p:nvPr/>
          </p:nvSpPr>
          <p:spPr>
            <a:xfrm>
              <a:off x="1097562" y="3756880"/>
              <a:ext cx="2421925" cy="3861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effectLst/>
                <a:uLnTx/>
                <a:uFillTx/>
                <a:latin typeface="Barlow" pitchFamily="2" charset="77"/>
                <a:ea typeface="+mn-ea"/>
                <a:cs typeface="+mn-cs"/>
              </a:endParaRPr>
            </a:p>
          </p:txBody>
        </p:sp>
        <p:sp>
          <p:nvSpPr>
            <p:cNvPr id="28" name="Rectangle: Rounded Corners 11">
              <a:extLst>
                <a:ext uri="{FF2B5EF4-FFF2-40B4-BE49-F238E27FC236}">
                  <a16:creationId xmlns:a16="http://schemas.microsoft.com/office/drawing/2014/main" id="{7D35E629-2884-DC8F-B462-8F50734F7C59}"/>
                </a:ext>
              </a:extLst>
            </p:cNvPr>
            <p:cNvSpPr/>
            <p:nvPr/>
          </p:nvSpPr>
          <p:spPr>
            <a:xfrm>
              <a:off x="1098181" y="1926314"/>
              <a:ext cx="2421924" cy="54635"/>
            </a:xfrm>
            <a:prstGeom prst="roundRect">
              <a:avLst/>
            </a:prstGeom>
            <a:solidFill>
              <a:srgbClr val="00369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5CB03D5-B3E2-E511-F4E0-AAB08FE3198B}"/>
                </a:ext>
              </a:extLst>
            </p:cNvPr>
            <p:cNvSpPr txBox="1"/>
            <p:nvPr/>
          </p:nvSpPr>
          <p:spPr>
            <a:xfrm>
              <a:off x="1096945" y="3756880"/>
              <a:ext cx="2421924" cy="1213706"/>
            </a:xfrm>
            <a:prstGeom prst="rect">
              <a:avLst/>
            </a:prstGeom>
            <a:noFill/>
          </p:spPr>
          <p:txBody>
            <a:bodyPr wrap="square">
              <a:spAutoFit/>
            </a:bodyPr>
            <a:lstStyle/>
            <a:p>
              <a:pPr algn="ctr"/>
              <a:r>
                <a:rPr kumimoji="0" lang="en-US" sz="1500" i="0" u="none" strike="noStrike" kern="1200" cap="none" spc="0" normalizeH="0" baseline="0" noProof="0" dirty="0">
                  <a:ln>
                    <a:noFill/>
                  </a:ln>
                  <a:effectLst/>
                  <a:uLnTx/>
                  <a:uFillTx/>
                  <a:latin typeface="Barlow SemiBold" panose="00000700000000000000" pitchFamily="2" charset="0"/>
                </a:rPr>
                <a:t>IMPROVE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CYBER RISK READINESS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AND RESILIENCE</a:t>
              </a:r>
              <a:endParaRPr lang="en-US" sz="1500" dirty="0"/>
            </a:p>
          </p:txBody>
        </p:sp>
      </p:grpSp>
    </p:spTree>
    <p:extLst>
      <p:ext uri="{BB962C8B-B14F-4D97-AF65-F5344CB8AC3E}">
        <p14:creationId xmlns:p14="http://schemas.microsoft.com/office/powerpoint/2010/main" val="157651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3D9155-4C65-BB03-684C-06F204F4A940}"/>
              </a:ext>
            </a:extLst>
          </p:cNvPr>
          <p:cNvSpPr>
            <a:spLocks noGrp="1"/>
          </p:cNvSpPr>
          <p:nvPr>
            <p:ph type="sldNum" sz="quarter" idx="4"/>
          </p:nvPr>
        </p:nvSpPr>
        <p:spPr/>
        <p:txBody>
          <a:bodyPr/>
          <a:lstStyle/>
          <a:p>
            <a:fld id="{2AE23761-D71E-484E-A406-E059CFC204B8}" type="slidenum">
              <a:rPr lang="en-US" smtClean="0"/>
              <a:pPr/>
              <a:t>37</a:t>
            </a:fld>
            <a:endParaRPr lang="en-US" dirty="0"/>
          </a:p>
        </p:txBody>
      </p:sp>
      <p:sp>
        <p:nvSpPr>
          <p:cNvPr id="7" name="Title 6">
            <a:extLst>
              <a:ext uri="{FF2B5EF4-FFF2-40B4-BE49-F238E27FC236}">
                <a16:creationId xmlns:a16="http://schemas.microsoft.com/office/drawing/2014/main" id="{2F335F54-3622-478C-A7DD-2266439567E5}"/>
              </a:ext>
            </a:extLst>
          </p:cNvPr>
          <p:cNvSpPr>
            <a:spLocks noGrp="1"/>
          </p:cNvSpPr>
          <p:nvPr>
            <p:ph type="title"/>
          </p:nvPr>
        </p:nvSpPr>
        <p:spPr/>
        <p:txBody>
          <a:bodyPr/>
          <a:lstStyle/>
          <a:p>
            <a:r>
              <a:rPr lang="en-US" dirty="0"/>
              <a:t>Graphic Assets</a:t>
            </a:r>
          </a:p>
        </p:txBody>
      </p:sp>
      <p:sp>
        <p:nvSpPr>
          <p:cNvPr id="23" name="Text Placeholder 22">
            <a:extLst>
              <a:ext uri="{FF2B5EF4-FFF2-40B4-BE49-F238E27FC236}">
                <a16:creationId xmlns:a16="http://schemas.microsoft.com/office/drawing/2014/main" id="{39946D77-3C18-8832-2FE6-C69B8336B9E6}"/>
              </a:ext>
            </a:extLst>
          </p:cNvPr>
          <p:cNvSpPr>
            <a:spLocks noGrp="1"/>
          </p:cNvSpPr>
          <p:nvPr>
            <p:ph type="body" sz="quarter" idx="37"/>
          </p:nvPr>
        </p:nvSpPr>
        <p:spPr/>
        <p:txBody>
          <a:bodyPr/>
          <a:lstStyle/>
          <a:p>
            <a:r>
              <a:rPr lang="en-US" dirty="0"/>
              <a:t>Graphic and copy content (6)</a:t>
            </a:r>
          </a:p>
        </p:txBody>
      </p:sp>
      <p:sp>
        <p:nvSpPr>
          <p:cNvPr id="21" name="Text Placeholder 20">
            <a:extLst>
              <a:ext uri="{FF2B5EF4-FFF2-40B4-BE49-F238E27FC236}">
                <a16:creationId xmlns:a16="http://schemas.microsoft.com/office/drawing/2014/main" id="{17F1F423-DF62-B06B-F7B4-2189A57F558D}"/>
              </a:ext>
            </a:extLst>
          </p:cNvPr>
          <p:cNvSpPr>
            <a:spLocks noGrp="1"/>
          </p:cNvSpPr>
          <p:nvPr>
            <p:ph type="body" sz="quarter" idx="24"/>
          </p:nvPr>
        </p:nvSpPr>
        <p:spPr/>
        <p:txBody>
          <a:bodyPr/>
          <a:lstStyle/>
          <a:p>
            <a:endParaRPr lang="en-US"/>
          </a:p>
        </p:txBody>
      </p:sp>
      <p:grpSp>
        <p:nvGrpSpPr>
          <p:cNvPr id="26" name="Group 25">
            <a:extLst>
              <a:ext uri="{FF2B5EF4-FFF2-40B4-BE49-F238E27FC236}">
                <a16:creationId xmlns:a16="http://schemas.microsoft.com/office/drawing/2014/main" id="{5AA1370F-8DB0-0FDD-5343-A7F58AF4FD2C}"/>
              </a:ext>
            </a:extLst>
          </p:cNvPr>
          <p:cNvGrpSpPr/>
          <p:nvPr/>
        </p:nvGrpSpPr>
        <p:grpSpPr>
          <a:xfrm>
            <a:off x="7964573" y="2007428"/>
            <a:ext cx="1779711" cy="3707914"/>
            <a:chOff x="7964573" y="1926314"/>
            <a:chExt cx="1779711" cy="3707914"/>
          </a:xfrm>
        </p:grpSpPr>
        <p:sp>
          <p:nvSpPr>
            <p:cNvPr id="35" name="Rectangle: Rounded Corners 34">
              <a:extLst>
                <a:ext uri="{FF2B5EF4-FFF2-40B4-BE49-F238E27FC236}">
                  <a16:creationId xmlns:a16="http://schemas.microsoft.com/office/drawing/2014/main" id="{D71F09A4-FC2C-E10D-7AB0-DED6A736F4D1}"/>
                </a:ext>
              </a:extLst>
            </p:cNvPr>
            <p:cNvSpPr/>
            <p:nvPr/>
          </p:nvSpPr>
          <p:spPr>
            <a:xfrm>
              <a:off x="7964574"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4BC34916-9527-9C65-463A-FC858793E49B}"/>
                </a:ext>
              </a:extLst>
            </p:cNvPr>
            <p:cNvSpPr/>
            <p:nvPr/>
          </p:nvSpPr>
          <p:spPr>
            <a:xfrm>
              <a:off x="7964574" y="1926314"/>
              <a:ext cx="1779710" cy="54635"/>
            </a:xfrm>
            <a:prstGeom prst="roundRect">
              <a:avLst/>
            </a:prstGeom>
            <a:solidFill>
              <a:srgbClr val="A000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A5D36A2-63F5-6E4F-C350-CBD52567BAE0}"/>
                </a:ext>
              </a:extLst>
            </p:cNvPr>
            <p:cNvSpPr txBox="1"/>
            <p:nvPr/>
          </p:nvSpPr>
          <p:spPr>
            <a:xfrm>
              <a:off x="7964573" y="3756880"/>
              <a:ext cx="1779711" cy="784830"/>
            </a:xfrm>
            <a:prstGeom prst="rect">
              <a:avLst/>
            </a:prstGeom>
            <a:noFill/>
          </p:spPr>
          <p:txBody>
            <a:bodyPr wrap="square">
              <a:spAutoFit/>
            </a:bodyPr>
            <a:lstStyle/>
            <a:p>
              <a:pPr lvl="0" algn="ctr" defTabSz="914400">
                <a:defRPr/>
              </a:pPr>
              <a:r>
                <a:rPr lang="en-US" sz="1500" dirty="0">
                  <a:latin typeface="Barlow SemiBold" panose="00000700000000000000" pitchFamily="2" charset="0"/>
                </a:rPr>
                <a:t>LOREM</a:t>
              </a:r>
              <a:r>
                <a:rPr lang="en-US" sz="1500" b="1" dirty="0">
                  <a:latin typeface="Barlow SemiBold" pitchFamily="2" charset="77"/>
                </a:rPr>
                <a:t> </a:t>
              </a:r>
              <a:br>
                <a:rPr lang="en-US" sz="1500" dirty="0">
                  <a:latin typeface="Barlow" pitchFamily="2" charset="77"/>
                </a:rPr>
              </a:br>
              <a:r>
                <a:rPr lang="en-US" sz="1500" dirty="0">
                  <a:latin typeface="Barlow" pitchFamily="2" charset="77"/>
                </a:rPr>
                <a:t>EVEN MORE </a:t>
              </a:r>
              <a:br>
                <a:rPr lang="en-US" sz="1500" dirty="0">
                  <a:latin typeface="Barlow" pitchFamily="2" charset="77"/>
                </a:rPr>
              </a:br>
              <a:r>
                <a:rPr lang="en-US" sz="1500" dirty="0">
                  <a:latin typeface="Barlow" pitchFamily="2" charset="77"/>
                </a:rPr>
                <a:t>IPSUM</a:t>
              </a:r>
              <a:endParaRPr kumimoji="0" lang="en-US" sz="1500" b="0" i="0" u="none" strike="noStrike" kern="1200" cap="none" spc="0" normalizeH="0" baseline="0" noProof="0" dirty="0">
                <a:ln>
                  <a:noFill/>
                </a:ln>
                <a:effectLst/>
                <a:uLnTx/>
                <a:uFillTx/>
                <a:latin typeface="Barlow" pitchFamily="2" charset="77"/>
                <a:ea typeface="+mn-ea"/>
                <a:cs typeface="+mn-cs"/>
              </a:endParaRPr>
            </a:p>
          </p:txBody>
        </p:sp>
      </p:grpSp>
      <p:grpSp>
        <p:nvGrpSpPr>
          <p:cNvPr id="20" name="Group 19">
            <a:extLst>
              <a:ext uri="{FF2B5EF4-FFF2-40B4-BE49-F238E27FC236}">
                <a16:creationId xmlns:a16="http://schemas.microsoft.com/office/drawing/2014/main" id="{7806B1D3-4D1B-A254-E464-BC19996C50FF}"/>
              </a:ext>
            </a:extLst>
          </p:cNvPr>
          <p:cNvGrpSpPr/>
          <p:nvPr/>
        </p:nvGrpSpPr>
        <p:grpSpPr>
          <a:xfrm>
            <a:off x="4288878" y="2007428"/>
            <a:ext cx="1779711" cy="3707914"/>
            <a:chOff x="4288878" y="1926314"/>
            <a:chExt cx="1779711" cy="3707914"/>
          </a:xfrm>
        </p:grpSpPr>
        <p:sp>
          <p:nvSpPr>
            <p:cNvPr id="11" name="Rectangle: Rounded Corners 10">
              <a:extLst>
                <a:ext uri="{FF2B5EF4-FFF2-40B4-BE49-F238E27FC236}">
                  <a16:creationId xmlns:a16="http://schemas.microsoft.com/office/drawing/2014/main" id="{8B7C3E93-480C-4228-8246-CDBD21D2FCDC}"/>
                </a:ext>
              </a:extLst>
            </p:cNvPr>
            <p:cNvSpPr/>
            <p:nvPr/>
          </p:nvSpPr>
          <p:spPr>
            <a:xfrm>
              <a:off x="4288879"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685548F-055E-4E01-8F45-6D89A0975E8D}"/>
                </a:ext>
              </a:extLst>
            </p:cNvPr>
            <p:cNvSpPr txBox="1"/>
            <p:nvPr/>
          </p:nvSpPr>
          <p:spPr>
            <a:xfrm>
              <a:off x="4288878" y="3756880"/>
              <a:ext cx="1779711" cy="1213706"/>
            </a:xfrm>
            <a:prstGeom prst="rect">
              <a:avLst/>
            </a:prstGeom>
            <a:noFill/>
          </p:spPr>
          <p:txBody>
            <a:bodyPr wrap="square">
              <a:spAutoFit/>
            </a:bodyPr>
            <a:lstStyle/>
            <a:p>
              <a:pPr lvl="0" algn="ctr" defTabSz="914400">
                <a:defRPr/>
              </a:pPr>
              <a:r>
                <a:rPr lang="en-US" sz="1500" dirty="0">
                  <a:latin typeface="Barlow SemiBold" panose="00000700000000000000" pitchFamily="2" charset="0"/>
                </a:rPr>
                <a:t>REDUCE</a:t>
              </a:r>
              <a:r>
                <a:rPr lang="en-US" sz="1500" b="1" dirty="0">
                  <a:latin typeface="Barlow SemiBold" pitchFamily="2" charset="77"/>
                </a:rPr>
                <a:t> </a:t>
              </a:r>
              <a:br>
                <a:rPr lang="en-US" sz="1500" dirty="0">
                  <a:latin typeface="Barlow" pitchFamily="2" charset="77"/>
                </a:rPr>
              </a:br>
              <a:r>
                <a:rPr lang="en-US" sz="1500" dirty="0">
                  <a:latin typeface="Barlow" pitchFamily="2" charset="77"/>
                </a:rPr>
                <a:t>THE BUSINESS IMPACT</a:t>
              </a:r>
            </a:p>
            <a:p>
              <a:pPr lvl="0" algn="ctr" defTabSz="914400">
                <a:defRPr/>
              </a:pPr>
              <a:r>
                <a:rPr lang="en-US" sz="1500" dirty="0">
                  <a:latin typeface="Barlow" pitchFamily="2" charset="77"/>
                </a:rPr>
                <a:t>OF A BREACH</a:t>
              </a:r>
              <a:endParaRPr kumimoji="0" lang="en-US" sz="1500" b="0" i="0" u="none" strike="noStrike" kern="1200" cap="none" spc="0" normalizeH="0" baseline="0" noProof="0" dirty="0">
                <a:ln>
                  <a:noFill/>
                </a:ln>
                <a:effectLst/>
                <a:uLnTx/>
                <a:uFillTx/>
                <a:latin typeface="Barlow" pitchFamily="2" charset="77"/>
                <a:ea typeface="+mn-ea"/>
                <a:cs typeface="+mn-cs"/>
              </a:endParaRPr>
            </a:p>
          </p:txBody>
        </p:sp>
        <p:sp>
          <p:nvSpPr>
            <p:cNvPr id="12" name="Rectangle: Rounded Corners 11">
              <a:extLst>
                <a:ext uri="{FF2B5EF4-FFF2-40B4-BE49-F238E27FC236}">
                  <a16:creationId xmlns:a16="http://schemas.microsoft.com/office/drawing/2014/main" id="{9D2FEF3E-3D3E-4C00-BEFD-68E53E8B182B}"/>
                </a:ext>
              </a:extLst>
            </p:cNvPr>
            <p:cNvSpPr/>
            <p:nvPr/>
          </p:nvSpPr>
          <p:spPr>
            <a:xfrm>
              <a:off x="4288879" y="1926314"/>
              <a:ext cx="1779710" cy="54635"/>
            </a:xfrm>
            <a:prstGeom prst="roundRect">
              <a:avLst/>
            </a:prstGeom>
            <a:solidFill>
              <a:srgbClr val="1CA2A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C73DFF2-3929-41F3-8762-D7EF1358C8F2}"/>
              </a:ext>
            </a:extLst>
          </p:cNvPr>
          <p:cNvGrpSpPr/>
          <p:nvPr/>
        </p:nvGrpSpPr>
        <p:grpSpPr>
          <a:xfrm>
            <a:off x="2451217" y="2007428"/>
            <a:ext cx="1779711" cy="3707914"/>
            <a:chOff x="2451217" y="1926314"/>
            <a:chExt cx="1779711" cy="3707914"/>
          </a:xfrm>
        </p:grpSpPr>
        <p:sp>
          <p:nvSpPr>
            <p:cNvPr id="19" name="Rectangle: Rounded Corners 18">
              <a:extLst>
                <a:ext uri="{FF2B5EF4-FFF2-40B4-BE49-F238E27FC236}">
                  <a16:creationId xmlns:a16="http://schemas.microsoft.com/office/drawing/2014/main" id="{DBD878B3-A3EC-4FA1-B49B-F68F5721CBD3}"/>
                </a:ext>
              </a:extLst>
            </p:cNvPr>
            <p:cNvSpPr/>
            <p:nvPr/>
          </p:nvSpPr>
          <p:spPr>
            <a:xfrm>
              <a:off x="2451218"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557AD4-66CF-4290-81B1-61607FE742F7}"/>
                </a:ext>
              </a:extLst>
            </p:cNvPr>
            <p:cNvSpPr txBox="1"/>
            <p:nvPr/>
          </p:nvSpPr>
          <p:spPr>
            <a:xfrm>
              <a:off x="2451217" y="3756880"/>
              <a:ext cx="1779711" cy="12137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DRIVE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EFFICIENT AND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EFFECTIVE SECURITY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OPERATIONS</a:t>
              </a:r>
            </a:p>
          </p:txBody>
        </p:sp>
        <p:sp>
          <p:nvSpPr>
            <p:cNvPr id="27" name="Rectangle: Rounded Corners 11">
              <a:extLst>
                <a:ext uri="{FF2B5EF4-FFF2-40B4-BE49-F238E27FC236}">
                  <a16:creationId xmlns:a16="http://schemas.microsoft.com/office/drawing/2014/main" id="{144A062F-2572-4266-CF1B-3BA374785566}"/>
                </a:ext>
              </a:extLst>
            </p:cNvPr>
            <p:cNvSpPr/>
            <p:nvPr/>
          </p:nvSpPr>
          <p:spPr>
            <a:xfrm>
              <a:off x="2451217" y="1926314"/>
              <a:ext cx="1779710" cy="54635"/>
            </a:xfrm>
            <a:prstGeom prst="roundRect">
              <a:avLst/>
            </a:prstGeom>
            <a:solidFill>
              <a:srgbClr val="A2A0E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5718FE8-E246-AB03-ED42-BBC5686AC458}"/>
              </a:ext>
            </a:extLst>
          </p:cNvPr>
          <p:cNvGrpSpPr/>
          <p:nvPr/>
        </p:nvGrpSpPr>
        <p:grpSpPr>
          <a:xfrm>
            <a:off x="6126540" y="2007428"/>
            <a:ext cx="1780165" cy="3707914"/>
            <a:chOff x="6126540" y="1926314"/>
            <a:chExt cx="1780165" cy="3707914"/>
          </a:xfrm>
        </p:grpSpPr>
        <p:sp>
          <p:nvSpPr>
            <p:cNvPr id="3" name="Rectangle: Rounded Corners 21">
              <a:extLst>
                <a:ext uri="{FF2B5EF4-FFF2-40B4-BE49-F238E27FC236}">
                  <a16:creationId xmlns:a16="http://schemas.microsoft.com/office/drawing/2014/main" id="{D882049D-1039-283D-B647-7DD393EA7B2A}"/>
                </a:ext>
              </a:extLst>
            </p:cNvPr>
            <p:cNvSpPr/>
            <p:nvPr/>
          </p:nvSpPr>
          <p:spPr>
            <a:xfrm>
              <a:off x="6126541"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CAD3F3-D291-4AB9-E785-93F05C0F8323}"/>
                </a:ext>
              </a:extLst>
            </p:cNvPr>
            <p:cNvSpPr txBox="1"/>
            <p:nvPr/>
          </p:nvSpPr>
          <p:spPr>
            <a:xfrm>
              <a:off x="6126540" y="3756880"/>
              <a:ext cx="1779711"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LOREM</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MORE IPSUM</a:t>
              </a:r>
            </a:p>
          </p:txBody>
        </p:sp>
        <p:sp>
          <p:nvSpPr>
            <p:cNvPr id="5" name="Rectangle: Rounded Corners 11">
              <a:extLst>
                <a:ext uri="{FF2B5EF4-FFF2-40B4-BE49-F238E27FC236}">
                  <a16:creationId xmlns:a16="http://schemas.microsoft.com/office/drawing/2014/main" id="{D5A26E27-D6E2-74B1-9413-52DEDD0B5CDC}"/>
                </a:ext>
              </a:extLst>
            </p:cNvPr>
            <p:cNvSpPr/>
            <p:nvPr/>
          </p:nvSpPr>
          <p:spPr>
            <a:xfrm>
              <a:off x="6126995" y="1926314"/>
              <a:ext cx="1779710" cy="54635"/>
            </a:xfrm>
            <a:prstGeom prst="round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6A1797-05AF-ED7C-DE8D-0623DA7706B0}"/>
              </a:ext>
            </a:extLst>
          </p:cNvPr>
          <p:cNvGrpSpPr/>
          <p:nvPr/>
        </p:nvGrpSpPr>
        <p:grpSpPr>
          <a:xfrm>
            <a:off x="612648" y="2007428"/>
            <a:ext cx="1780619" cy="3707914"/>
            <a:chOff x="612648" y="1926314"/>
            <a:chExt cx="1780619" cy="3707914"/>
          </a:xfrm>
        </p:grpSpPr>
        <p:sp>
          <p:nvSpPr>
            <p:cNvPr id="22" name="Rectangle: Rounded Corners 21">
              <a:extLst>
                <a:ext uri="{FF2B5EF4-FFF2-40B4-BE49-F238E27FC236}">
                  <a16:creationId xmlns:a16="http://schemas.microsoft.com/office/drawing/2014/main" id="{97FBB282-4778-4351-A867-226B77543A5D}"/>
                </a:ext>
              </a:extLst>
            </p:cNvPr>
            <p:cNvSpPr/>
            <p:nvPr/>
          </p:nvSpPr>
          <p:spPr>
            <a:xfrm>
              <a:off x="613102" y="1926315"/>
              <a:ext cx="1779711"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ABCAD9-B928-45D3-9284-BEC5208D65B6}"/>
                </a:ext>
              </a:extLst>
            </p:cNvPr>
            <p:cNvSpPr txBox="1"/>
            <p:nvPr/>
          </p:nvSpPr>
          <p:spPr>
            <a:xfrm>
              <a:off x="613101" y="3756880"/>
              <a:ext cx="1779712" cy="3861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effectLst/>
                <a:uLnTx/>
                <a:uFillTx/>
                <a:latin typeface="Barlow" pitchFamily="2" charset="77"/>
                <a:ea typeface="+mn-ea"/>
                <a:cs typeface="+mn-cs"/>
              </a:endParaRPr>
            </a:p>
          </p:txBody>
        </p:sp>
        <p:sp>
          <p:nvSpPr>
            <p:cNvPr id="31" name="TextBox 30">
              <a:extLst>
                <a:ext uri="{FF2B5EF4-FFF2-40B4-BE49-F238E27FC236}">
                  <a16:creationId xmlns:a16="http://schemas.microsoft.com/office/drawing/2014/main" id="{95CB03D5-B3E2-E511-F4E0-AAB08FE3198B}"/>
                </a:ext>
              </a:extLst>
            </p:cNvPr>
            <p:cNvSpPr txBox="1"/>
            <p:nvPr/>
          </p:nvSpPr>
          <p:spPr>
            <a:xfrm>
              <a:off x="612648" y="3756880"/>
              <a:ext cx="1779711" cy="1213706"/>
            </a:xfrm>
            <a:prstGeom prst="rect">
              <a:avLst/>
            </a:prstGeom>
            <a:noFill/>
          </p:spPr>
          <p:txBody>
            <a:bodyPr wrap="square">
              <a:spAutoFit/>
            </a:bodyPr>
            <a:lstStyle/>
            <a:p>
              <a:pPr algn="ctr"/>
              <a:r>
                <a:rPr kumimoji="0" lang="en-US" sz="1500" i="0" u="none" strike="noStrike" kern="1200" cap="none" spc="0" normalizeH="0" baseline="0" noProof="0" dirty="0">
                  <a:ln>
                    <a:noFill/>
                  </a:ln>
                  <a:effectLst/>
                  <a:uLnTx/>
                  <a:uFillTx/>
                  <a:latin typeface="Barlow SemiBold" panose="00000700000000000000" pitchFamily="2" charset="0"/>
                </a:rPr>
                <a:t>IMPROVE</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CYBER RISK READINESS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AND RESILIENCE</a:t>
              </a:r>
              <a:endParaRPr lang="en-US" sz="1500" dirty="0"/>
            </a:p>
          </p:txBody>
        </p:sp>
        <p:sp>
          <p:nvSpPr>
            <p:cNvPr id="28" name="Rectangle: Rounded Corners 11">
              <a:extLst>
                <a:ext uri="{FF2B5EF4-FFF2-40B4-BE49-F238E27FC236}">
                  <a16:creationId xmlns:a16="http://schemas.microsoft.com/office/drawing/2014/main" id="{7D35E629-2884-DC8F-B462-8F50734F7C59}"/>
                </a:ext>
              </a:extLst>
            </p:cNvPr>
            <p:cNvSpPr/>
            <p:nvPr/>
          </p:nvSpPr>
          <p:spPr>
            <a:xfrm>
              <a:off x="613556" y="1926314"/>
              <a:ext cx="1779711" cy="54635"/>
            </a:xfrm>
            <a:prstGeom prst="roundRect">
              <a:avLst/>
            </a:prstGeom>
            <a:solidFill>
              <a:srgbClr val="00369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047870A-EA41-F99B-BCB9-5B62AE954E3F}"/>
              </a:ext>
            </a:extLst>
          </p:cNvPr>
          <p:cNvGrpSpPr/>
          <p:nvPr/>
        </p:nvGrpSpPr>
        <p:grpSpPr>
          <a:xfrm>
            <a:off x="9802235" y="2007428"/>
            <a:ext cx="1780165" cy="3707914"/>
            <a:chOff x="9802235" y="1926314"/>
            <a:chExt cx="1780165" cy="3707914"/>
          </a:xfrm>
        </p:grpSpPr>
        <p:sp>
          <p:nvSpPr>
            <p:cNvPr id="38" name="Rectangle: Rounded Corners 21">
              <a:extLst>
                <a:ext uri="{FF2B5EF4-FFF2-40B4-BE49-F238E27FC236}">
                  <a16:creationId xmlns:a16="http://schemas.microsoft.com/office/drawing/2014/main" id="{6EA6A2DA-DF0B-58C4-87C6-F50E5208EC9E}"/>
                </a:ext>
              </a:extLst>
            </p:cNvPr>
            <p:cNvSpPr/>
            <p:nvPr/>
          </p:nvSpPr>
          <p:spPr>
            <a:xfrm>
              <a:off x="9802236" y="1926315"/>
              <a:ext cx="1779710" cy="3707913"/>
            </a:xfrm>
            <a:prstGeom prst="roundRect">
              <a:avLst>
                <a:gd name="adj" fmla="val 933"/>
              </a:avLst>
            </a:prstGeom>
            <a:solidFill>
              <a:srgbClr val="F3F4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C692E6C-03F0-BEB0-108E-9DDF80222BAB}"/>
                </a:ext>
              </a:extLst>
            </p:cNvPr>
            <p:cNvSpPr txBox="1"/>
            <p:nvPr/>
          </p:nvSpPr>
          <p:spPr>
            <a:xfrm>
              <a:off x="9802235" y="3756880"/>
              <a:ext cx="1779711"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i="0" u="none" strike="noStrike" kern="1200" cap="none" spc="0" normalizeH="0" baseline="0" noProof="0" dirty="0">
                  <a:ln>
                    <a:noFill/>
                  </a:ln>
                  <a:effectLst/>
                  <a:uLnTx/>
                  <a:uFillTx/>
                  <a:latin typeface="Barlow SemiBold" panose="00000700000000000000" pitchFamily="2" charset="0"/>
                </a:rPr>
                <a:t>LOREM</a:t>
              </a:r>
              <a:r>
                <a:rPr kumimoji="0" lang="en-US" sz="1500" b="1" i="0" u="none" strike="noStrike" kern="1200" cap="none" spc="0" normalizeH="0" baseline="0" noProof="0" dirty="0">
                  <a:ln>
                    <a:noFill/>
                  </a:ln>
                  <a:effectLst/>
                  <a:uLnTx/>
                  <a:uFillTx/>
                  <a:latin typeface="Barlow SemiBold" pitchFamily="2" charset="77"/>
                  <a:ea typeface="+mn-ea"/>
                  <a:cs typeface="+mn-cs"/>
                </a:rPr>
                <a:t> </a:t>
              </a:r>
              <a:br>
                <a:rPr kumimoji="0" lang="en-US" sz="1500" b="0" i="0" u="none" strike="noStrike" kern="1200" cap="none" spc="0" normalizeH="0" baseline="0" noProof="0" dirty="0">
                  <a:ln>
                    <a:noFill/>
                  </a:ln>
                  <a:effectLst/>
                  <a:uLnTx/>
                  <a:uFillTx/>
                  <a:latin typeface="Barlow" pitchFamily="2" charset="77"/>
                  <a:ea typeface="+mn-ea"/>
                  <a:cs typeface="+mn-cs"/>
                </a:rPr>
              </a:br>
              <a:r>
                <a:rPr kumimoji="0" lang="en-US" sz="1500" b="0" i="0" u="none" strike="noStrike" kern="1200" cap="none" spc="0" normalizeH="0" baseline="0" noProof="0" dirty="0">
                  <a:ln>
                    <a:noFill/>
                  </a:ln>
                  <a:effectLst/>
                  <a:uLnTx/>
                  <a:uFillTx/>
                  <a:latin typeface="Barlow" pitchFamily="2" charset="77"/>
                  <a:ea typeface="+mn-ea"/>
                  <a:cs typeface="+mn-cs"/>
                </a:rPr>
                <a:t>MORE AND MORE IPSUM</a:t>
              </a:r>
            </a:p>
          </p:txBody>
        </p:sp>
        <p:sp>
          <p:nvSpPr>
            <p:cNvPr id="40" name="Rectangle: Rounded Corners 11">
              <a:extLst>
                <a:ext uri="{FF2B5EF4-FFF2-40B4-BE49-F238E27FC236}">
                  <a16:creationId xmlns:a16="http://schemas.microsoft.com/office/drawing/2014/main" id="{FA3A1CDB-891C-F2BB-035E-7ED5B1B2C493}"/>
                </a:ext>
              </a:extLst>
            </p:cNvPr>
            <p:cNvSpPr/>
            <p:nvPr/>
          </p:nvSpPr>
          <p:spPr>
            <a:xfrm>
              <a:off x="9802690" y="1926314"/>
              <a:ext cx="1779710" cy="54635"/>
            </a:xfrm>
            <a:prstGeom prst="roundRect">
              <a:avLst/>
            </a:prstGeom>
            <a:solidFill>
              <a:srgbClr val="FEAA4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1148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B4B6B895-B889-C46A-AAB5-9E3E3E01A0B3}"/>
              </a:ext>
            </a:extLst>
          </p:cNvPr>
          <p:cNvSpPr>
            <a:spLocks noGrp="1"/>
          </p:cNvSpPr>
          <p:nvPr>
            <p:ph type="body" sz="quarter" idx="31"/>
          </p:nvPr>
        </p:nvSpPr>
        <p:spPr/>
        <p:txBody>
          <a:bodyPr/>
          <a:lstStyle/>
          <a:p>
            <a:endParaRPr lang="en-US" dirty="0"/>
          </a:p>
        </p:txBody>
      </p:sp>
      <p:sp>
        <p:nvSpPr>
          <p:cNvPr id="44" name="Text Placeholder 43">
            <a:extLst>
              <a:ext uri="{FF2B5EF4-FFF2-40B4-BE49-F238E27FC236}">
                <a16:creationId xmlns:a16="http://schemas.microsoft.com/office/drawing/2014/main" id="{8523EB4F-28D7-0544-3DC1-E4C505B9050B}"/>
              </a:ext>
            </a:extLst>
          </p:cNvPr>
          <p:cNvSpPr>
            <a:spLocks noGrp="1"/>
          </p:cNvSpPr>
          <p:nvPr>
            <p:ph type="body" sz="quarter" idx="38"/>
          </p:nvPr>
        </p:nvSpPr>
        <p:spPr/>
        <p:txBody>
          <a:bodyPr/>
          <a:lstStyle/>
          <a:p>
            <a:endParaRPr lang="en-US"/>
          </a:p>
        </p:txBody>
      </p:sp>
      <p:sp>
        <p:nvSpPr>
          <p:cNvPr id="45" name="Text Placeholder 44">
            <a:extLst>
              <a:ext uri="{FF2B5EF4-FFF2-40B4-BE49-F238E27FC236}">
                <a16:creationId xmlns:a16="http://schemas.microsoft.com/office/drawing/2014/main" id="{8D00421A-5BCF-786D-E597-E3D6CCCEF50B}"/>
              </a:ext>
            </a:extLst>
          </p:cNvPr>
          <p:cNvSpPr>
            <a:spLocks noGrp="1"/>
          </p:cNvSpPr>
          <p:nvPr>
            <p:ph type="body" sz="quarter" idx="39"/>
          </p:nvPr>
        </p:nvSpPr>
        <p:spPr/>
        <p:txBody>
          <a:bodyPr/>
          <a:lstStyle/>
          <a:p>
            <a:endParaRPr lang="en-US"/>
          </a:p>
        </p:txBody>
      </p:sp>
      <p:sp>
        <p:nvSpPr>
          <p:cNvPr id="46" name="Text Placeholder 45">
            <a:extLst>
              <a:ext uri="{FF2B5EF4-FFF2-40B4-BE49-F238E27FC236}">
                <a16:creationId xmlns:a16="http://schemas.microsoft.com/office/drawing/2014/main" id="{54E18502-2E0D-C597-14DB-FF0F2B9715F4}"/>
              </a:ext>
            </a:extLst>
          </p:cNvPr>
          <p:cNvSpPr>
            <a:spLocks noGrp="1"/>
          </p:cNvSpPr>
          <p:nvPr>
            <p:ph type="body" sz="quarter" idx="40"/>
          </p:nvPr>
        </p:nvSpPr>
        <p:spPr/>
        <p:txBody>
          <a:bodyPr/>
          <a:lstStyle/>
          <a:p>
            <a:endParaRPr lang="en-US"/>
          </a:p>
        </p:txBody>
      </p:sp>
      <p:sp>
        <p:nvSpPr>
          <p:cNvPr id="47" name="Text Placeholder 46">
            <a:extLst>
              <a:ext uri="{FF2B5EF4-FFF2-40B4-BE49-F238E27FC236}">
                <a16:creationId xmlns:a16="http://schemas.microsoft.com/office/drawing/2014/main" id="{87089659-AE23-6B48-3636-B9A19DE8D6B2}"/>
              </a:ext>
            </a:extLst>
          </p:cNvPr>
          <p:cNvSpPr>
            <a:spLocks noGrp="1"/>
          </p:cNvSpPr>
          <p:nvPr>
            <p:ph type="body" sz="quarter" idx="41"/>
          </p:nvPr>
        </p:nvSpPr>
        <p:spPr/>
        <p:txBody>
          <a:bodyPr/>
          <a:lstStyle/>
          <a:p>
            <a:endParaRPr lang="en-US"/>
          </a:p>
        </p:txBody>
      </p:sp>
      <p:sp>
        <p:nvSpPr>
          <p:cNvPr id="48" name="Text Placeholder 47">
            <a:extLst>
              <a:ext uri="{FF2B5EF4-FFF2-40B4-BE49-F238E27FC236}">
                <a16:creationId xmlns:a16="http://schemas.microsoft.com/office/drawing/2014/main" id="{86D1BA9F-8A03-919A-0E44-F73B245DDEAA}"/>
              </a:ext>
            </a:extLst>
          </p:cNvPr>
          <p:cNvSpPr>
            <a:spLocks noGrp="1"/>
          </p:cNvSpPr>
          <p:nvPr>
            <p:ph type="body" sz="quarter" idx="42"/>
          </p:nvPr>
        </p:nvSpPr>
        <p:spPr/>
        <p:txBody>
          <a:bodyPr/>
          <a:lstStyle/>
          <a:p>
            <a:endParaRPr lang="en-US"/>
          </a:p>
        </p:txBody>
      </p:sp>
      <p:sp>
        <p:nvSpPr>
          <p:cNvPr id="36" name="Title 35">
            <a:extLst>
              <a:ext uri="{FF2B5EF4-FFF2-40B4-BE49-F238E27FC236}">
                <a16:creationId xmlns:a16="http://schemas.microsoft.com/office/drawing/2014/main" id="{02A8A355-BDF6-EE2D-3206-FFA37C5620B4}"/>
              </a:ext>
            </a:extLst>
          </p:cNvPr>
          <p:cNvSpPr>
            <a:spLocks noGrp="1"/>
          </p:cNvSpPr>
          <p:nvPr>
            <p:ph type="title"/>
          </p:nvPr>
        </p:nvSpPr>
        <p:spPr/>
        <p:txBody>
          <a:bodyPr/>
          <a:lstStyle/>
          <a:p>
            <a:r>
              <a:rPr lang="en-US" dirty="0"/>
              <a:t>Timeline</a:t>
            </a:r>
          </a:p>
        </p:txBody>
      </p:sp>
      <p:sp>
        <p:nvSpPr>
          <p:cNvPr id="41" name="Text Placeholder 40">
            <a:extLst>
              <a:ext uri="{FF2B5EF4-FFF2-40B4-BE49-F238E27FC236}">
                <a16:creationId xmlns:a16="http://schemas.microsoft.com/office/drawing/2014/main" id="{D61E5A26-2F04-9F21-A194-259A2627E7CC}"/>
              </a:ext>
            </a:extLst>
          </p:cNvPr>
          <p:cNvSpPr>
            <a:spLocks noGrp="1"/>
          </p:cNvSpPr>
          <p:nvPr>
            <p:ph type="body" sz="quarter" idx="37"/>
          </p:nvPr>
        </p:nvSpPr>
        <p:spPr/>
        <p:txBody>
          <a:bodyPr/>
          <a:lstStyle/>
          <a:p>
            <a:r>
              <a:rPr lang="en-US" dirty="0"/>
              <a:t>Subhead can go here</a:t>
            </a:r>
          </a:p>
        </p:txBody>
      </p:sp>
      <p:sp>
        <p:nvSpPr>
          <p:cNvPr id="42" name="Text Placeholder 41">
            <a:extLst>
              <a:ext uri="{FF2B5EF4-FFF2-40B4-BE49-F238E27FC236}">
                <a16:creationId xmlns:a16="http://schemas.microsoft.com/office/drawing/2014/main" id="{DDC76402-1258-C589-5D08-2AD826801BC2}"/>
              </a:ext>
            </a:extLst>
          </p:cNvPr>
          <p:cNvSpPr>
            <a:spLocks noGrp="1"/>
          </p:cNvSpPr>
          <p:nvPr>
            <p:ph type="body" sz="quarter" idx="24"/>
          </p:nvPr>
        </p:nvSpPr>
        <p:spPr/>
        <p:txBody>
          <a:bodyPr/>
          <a:lstStyle/>
          <a:p>
            <a:endParaRPr lang="en-US"/>
          </a:p>
        </p:txBody>
      </p:sp>
      <p:sp>
        <p:nvSpPr>
          <p:cNvPr id="2" name="Slide Number Placeholder 1">
            <a:extLst>
              <a:ext uri="{FF2B5EF4-FFF2-40B4-BE49-F238E27FC236}">
                <a16:creationId xmlns:a16="http://schemas.microsoft.com/office/drawing/2014/main" id="{87BA5B2B-FE1B-4F4A-9CC5-AD4B6A888F49}"/>
              </a:ext>
            </a:extLst>
          </p:cNvPr>
          <p:cNvSpPr>
            <a:spLocks noGrp="1"/>
          </p:cNvSpPr>
          <p:nvPr>
            <p:ph type="sldNum" sz="quarter" idx="4"/>
          </p:nvPr>
        </p:nvSpPr>
        <p:spPr/>
        <p:txBody>
          <a:bodyPr/>
          <a:lstStyle/>
          <a:p>
            <a:fld id="{2AE23761-D71E-484E-A406-E059CFC204B8}" type="slidenum">
              <a:rPr lang="en-US" smtClean="0"/>
              <a:pPr/>
              <a:t>38</a:t>
            </a:fld>
            <a:endParaRPr lang="en-US" dirty="0"/>
          </a:p>
        </p:txBody>
      </p:sp>
      <p:sp>
        <p:nvSpPr>
          <p:cNvPr id="61" name="Slide Number Placeholder 5">
            <a:extLst>
              <a:ext uri="{FF2B5EF4-FFF2-40B4-BE49-F238E27FC236}">
                <a16:creationId xmlns:a16="http://schemas.microsoft.com/office/drawing/2014/main" id="{920CF7DD-069E-ADCC-7F59-50A2F1725C94}"/>
              </a:ext>
            </a:extLst>
          </p:cNvPr>
          <p:cNvSpPr txBox="1">
            <a:spLocks/>
          </p:cNvSpPr>
          <p:nvPr/>
        </p:nvSpPr>
        <p:spPr>
          <a:xfrm>
            <a:off x="11472862" y="6336344"/>
            <a:ext cx="470655" cy="365125"/>
          </a:xfrm>
          <a:prstGeom prst="rect">
            <a:avLst/>
          </a:prstGeom>
        </p:spPr>
        <p:txBody>
          <a:bodyPr vert="horz" lIns="91440" tIns="45720" rIns="91440" bIns="45720" rtlCol="0" anchor="ctr"/>
          <a:lstStyle>
            <a:defPPr>
              <a:defRPr lang="en-US"/>
            </a:defPPr>
            <a:lvl1pPr marL="0" algn="r" defTabSz="914156" rtl="0" eaLnBrk="1" latinLnBrk="0" hangingPunct="1">
              <a:defRPr sz="900" kern="1200">
                <a:solidFill>
                  <a:schemeClr val="tx1"/>
                </a:solidFill>
                <a:latin typeface="+mj-lt"/>
                <a:ea typeface="+mn-ea"/>
                <a:cs typeface="+mn-cs"/>
              </a:defRPr>
            </a:lvl1pPr>
            <a:lvl2pPr marL="457077" algn="l" defTabSz="914156" rtl="0" eaLnBrk="1" latinLnBrk="0" hangingPunct="1">
              <a:defRPr sz="1799" kern="1200">
                <a:solidFill>
                  <a:schemeClr val="tx1"/>
                </a:solidFill>
                <a:latin typeface="+mn-lt"/>
                <a:ea typeface="+mn-ea"/>
                <a:cs typeface="+mn-cs"/>
              </a:defRPr>
            </a:lvl2pPr>
            <a:lvl3pPr marL="914156" algn="l" defTabSz="914156" rtl="0" eaLnBrk="1" latinLnBrk="0" hangingPunct="1">
              <a:defRPr sz="1799" kern="1200">
                <a:solidFill>
                  <a:schemeClr val="tx1"/>
                </a:solidFill>
                <a:latin typeface="+mn-lt"/>
                <a:ea typeface="+mn-ea"/>
                <a:cs typeface="+mn-cs"/>
              </a:defRPr>
            </a:lvl3pPr>
            <a:lvl4pPr marL="1371234" algn="l" defTabSz="914156" rtl="0" eaLnBrk="1" latinLnBrk="0" hangingPunct="1">
              <a:defRPr sz="1799" kern="1200">
                <a:solidFill>
                  <a:schemeClr val="tx1"/>
                </a:solidFill>
                <a:latin typeface="+mn-lt"/>
                <a:ea typeface="+mn-ea"/>
                <a:cs typeface="+mn-cs"/>
              </a:defRPr>
            </a:lvl4pPr>
            <a:lvl5pPr marL="1828312" algn="l" defTabSz="914156" rtl="0" eaLnBrk="1" latinLnBrk="0" hangingPunct="1">
              <a:defRPr sz="1799" kern="1200">
                <a:solidFill>
                  <a:schemeClr val="tx1"/>
                </a:solidFill>
                <a:latin typeface="+mn-lt"/>
                <a:ea typeface="+mn-ea"/>
                <a:cs typeface="+mn-cs"/>
              </a:defRPr>
            </a:lvl5pPr>
            <a:lvl6pPr marL="2285389" algn="l" defTabSz="914156" rtl="0" eaLnBrk="1" latinLnBrk="0" hangingPunct="1">
              <a:defRPr sz="1799" kern="1200">
                <a:solidFill>
                  <a:schemeClr val="tx1"/>
                </a:solidFill>
                <a:latin typeface="+mn-lt"/>
                <a:ea typeface="+mn-ea"/>
                <a:cs typeface="+mn-cs"/>
              </a:defRPr>
            </a:lvl6pPr>
            <a:lvl7pPr marL="2742468" algn="l" defTabSz="914156" rtl="0" eaLnBrk="1" latinLnBrk="0" hangingPunct="1">
              <a:defRPr sz="1799" kern="1200">
                <a:solidFill>
                  <a:schemeClr val="tx1"/>
                </a:solidFill>
                <a:latin typeface="+mn-lt"/>
                <a:ea typeface="+mn-ea"/>
                <a:cs typeface="+mn-cs"/>
              </a:defRPr>
            </a:lvl7pPr>
            <a:lvl8pPr marL="3199546" algn="l" defTabSz="914156" rtl="0" eaLnBrk="1" latinLnBrk="0" hangingPunct="1">
              <a:defRPr sz="1799" kern="1200">
                <a:solidFill>
                  <a:schemeClr val="tx1"/>
                </a:solidFill>
                <a:latin typeface="+mn-lt"/>
                <a:ea typeface="+mn-ea"/>
                <a:cs typeface="+mn-cs"/>
              </a:defRPr>
            </a:lvl8pPr>
            <a:lvl9pPr marL="3656625" algn="l" defTabSz="914156" rtl="0" eaLnBrk="1" latinLnBrk="0" hangingPunct="1">
              <a:defRPr sz="1799" kern="1200">
                <a:solidFill>
                  <a:schemeClr val="tx1"/>
                </a:solidFill>
                <a:latin typeface="+mn-lt"/>
                <a:ea typeface="+mn-ea"/>
                <a:cs typeface="+mn-cs"/>
              </a:defRPr>
            </a:lvl9pPr>
          </a:lstStyle>
          <a:p>
            <a:fld id="{2AE23761-D71E-484E-A406-E059CFC204B8}" type="slidenum">
              <a:rPr lang="en-US" smtClean="0"/>
              <a:pPr/>
              <a:t>38</a:t>
            </a:fld>
            <a:endParaRPr lang="en-US" dirty="0"/>
          </a:p>
        </p:txBody>
      </p:sp>
      <p:sp>
        <p:nvSpPr>
          <p:cNvPr id="5" name="TextBox 4">
            <a:extLst>
              <a:ext uri="{FF2B5EF4-FFF2-40B4-BE49-F238E27FC236}">
                <a16:creationId xmlns:a16="http://schemas.microsoft.com/office/drawing/2014/main" id="{A306CE39-6E4E-5FC3-1BEA-DB84A3079E9B}"/>
              </a:ext>
            </a:extLst>
          </p:cNvPr>
          <p:cNvSpPr txBox="1"/>
          <p:nvPr/>
        </p:nvSpPr>
        <p:spPr>
          <a:xfrm>
            <a:off x="703044" y="1792025"/>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6" name="TextBox 5">
            <a:extLst>
              <a:ext uri="{FF2B5EF4-FFF2-40B4-BE49-F238E27FC236}">
                <a16:creationId xmlns:a16="http://schemas.microsoft.com/office/drawing/2014/main" id="{C9234E93-E4EB-2311-9AC1-FB409706AA6E}"/>
              </a:ext>
            </a:extLst>
          </p:cNvPr>
          <p:cNvSpPr txBox="1"/>
          <p:nvPr/>
        </p:nvSpPr>
        <p:spPr>
          <a:xfrm>
            <a:off x="2542558" y="1802260"/>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7" name="TextBox 6">
            <a:extLst>
              <a:ext uri="{FF2B5EF4-FFF2-40B4-BE49-F238E27FC236}">
                <a16:creationId xmlns:a16="http://schemas.microsoft.com/office/drawing/2014/main" id="{20A0D854-A118-35BC-78AD-78338AD07529}"/>
              </a:ext>
            </a:extLst>
          </p:cNvPr>
          <p:cNvSpPr txBox="1"/>
          <p:nvPr/>
        </p:nvSpPr>
        <p:spPr>
          <a:xfrm>
            <a:off x="6236462" y="1792024"/>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8" name="TextBox 7">
            <a:extLst>
              <a:ext uri="{FF2B5EF4-FFF2-40B4-BE49-F238E27FC236}">
                <a16:creationId xmlns:a16="http://schemas.microsoft.com/office/drawing/2014/main" id="{328CDA0E-02E4-8EDF-DA89-4A8B0E679934}"/>
              </a:ext>
            </a:extLst>
          </p:cNvPr>
          <p:cNvSpPr txBox="1"/>
          <p:nvPr/>
        </p:nvSpPr>
        <p:spPr>
          <a:xfrm>
            <a:off x="4396948" y="1794681"/>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9" name="TextBox 8">
            <a:extLst>
              <a:ext uri="{FF2B5EF4-FFF2-40B4-BE49-F238E27FC236}">
                <a16:creationId xmlns:a16="http://schemas.microsoft.com/office/drawing/2014/main" id="{1BEB13FC-5AEF-2391-153A-1BDF55B0322E}"/>
              </a:ext>
            </a:extLst>
          </p:cNvPr>
          <p:cNvSpPr txBox="1"/>
          <p:nvPr/>
        </p:nvSpPr>
        <p:spPr>
          <a:xfrm>
            <a:off x="9833288" y="1790534"/>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
        <p:nvSpPr>
          <p:cNvPr id="10" name="TextBox 9">
            <a:extLst>
              <a:ext uri="{FF2B5EF4-FFF2-40B4-BE49-F238E27FC236}">
                <a16:creationId xmlns:a16="http://schemas.microsoft.com/office/drawing/2014/main" id="{5FFC6EFD-B728-7419-2535-A9BE0BEB670C}"/>
              </a:ext>
            </a:extLst>
          </p:cNvPr>
          <p:cNvSpPr txBox="1"/>
          <p:nvPr/>
        </p:nvSpPr>
        <p:spPr>
          <a:xfrm>
            <a:off x="8034875" y="1802259"/>
            <a:ext cx="1473968" cy="307777"/>
          </a:xfrm>
          <a:prstGeom prst="rect">
            <a:avLst/>
          </a:prstGeom>
          <a:noFill/>
        </p:spPr>
        <p:txBody>
          <a:bodyPr wrap="square" lIns="0" rtlCol="0">
            <a:spAutoFit/>
          </a:bodyPr>
          <a:lstStyle/>
          <a:p>
            <a:pPr algn="l">
              <a:spcBef>
                <a:spcPts val="600"/>
              </a:spcBef>
            </a:pPr>
            <a:r>
              <a:rPr lang="en-US" sz="1400" dirty="0">
                <a:solidFill>
                  <a:schemeClr val="accent5"/>
                </a:solidFill>
                <a:latin typeface="Barlow SemiBold" pitchFamily="2" charset="77"/>
              </a:rPr>
              <a:t>Date</a:t>
            </a:r>
          </a:p>
        </p:txBody>
      </p:sp>
    </p:spTree>
    <p:extLst>
      <p:ext uri="{BB962C8B-B14F-4D97-AF65-F5344CB8AC3E}">
        <p14:creationId xmlns:p14="http://schemas.microsoft.com/office/powerpoint/2010/main" val="146967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17469EF-B865-9B45-B4B6-ABB76D0453ED}"/>
              </a:ext>
            </a:extLst>
          </p:cNvPr>
          <p:cNvCxnSpPr>
            <a:cxnSpLocks/>
          </p:cNvCxnSpPr>
          <p:nvPr/>
        </p:nvCxnSpPr>
        <p:spPr bwMode="gray">
          <a:xfrm>
            <a:off x="0" y="3979923"/>
            <a:ext cx="1219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FBEEA8C-44B2-49DA-8D8D-695315DC03B7}"/>
              </a:ext>
            </a:extLst>
          </p:cNvPr>
          <p:cNvSpPr>
            <a:spLocks noGrp="1"/>
          </p:cNvSpPr>
          <p:nvPr>
            <p:ph type="sldNum" sz="quarter" idx="4"/>
          </p:nvPr>
        </p:nvSpPr>
        <p:spPr/>
        <p:txBody>
          <a:bodyPr/>
          <a:lstStyle/>
          <a:p>
            <a:fld id="{2AE23761-D71E-484E-A406-E059CFC204B8}" type="slidenum">
              <a:rPr lang="en-US" smtClean="0"/>
              <a:pPr/>
              <a:t>39</a:t>
            </a:fld>
            <a:endParaRPr lang="en-US" dirty="0"/>
          </a:p>
        </p:txBody>
      </p:sp>
      <p:sp>
        <p:nvSpPr>
          <p:cNvPr id="2" name="Title 1">
            <a:extLst>
              <a:ext uri="{FF2B5EF4-FFF2-40B4-BE49-F238E27FC236}">
                <a16:creationId xmlns:a16="http://schemas.microsoft.com/office/drawing/2014/main" id="{4ECB6A96-C841-914D-84BC-FED29BC1682F}"/>
              </a:ext>
            </a:extLst>
          </p:cNvPr>
          <p:cNvSpPr>
            <a:spLocks noGrp="1"/>
          </p:cNvSpPr>
          <p:nvPr>
            <p:ph type="title"/>
          </p:nvPr>
        </p:nvSpPr>
        <p:spPr/>
        <p:txBody>
          <a:bodyPr/>
          <a:lstStyle/>
          <a:p>
            <a:r>
              <a:rPr lang="en-US" dirty="0"/>
              <a:t>Timeline Template</a:t>
            </a:r>
          </a:p>
        </p:txBody>
      </p:sp>
      <p:sp>
        <p:nvSpPr>
          <p:cNvPr id="37" name="Text Placeholder 36">
            <a:extLst>
              <a:ext uri="{FF2B5EF4-FFF2-40B4-BE49-F238E27FC236}">
                <a16:creationId xmlns:a16="http://schemas.microsoft.com/office/drawing/2014/main" id="{3710D6F1-C1CB-01CB-83C2-560209FC6E6D}"/>
              </a:ext>
            </a:extLst>
          </p:cNvPr>
          <p:cNvSpPr>
            <a:spLocks noGrp="1"/>
          </p:cNvSpPr>
          <p:nvPr>
            <p:ph type="body" sz="quarter" idx="37"/>
          </p:nvPr>
        </p:nvSpPr>
        <p:spPr/>
        <p:txBody>
          <a:bodyPr/>
          <a:lstStyle/>
          <a:p>
            <a:endParaRPr lang="en-US"/>
          </a:p>
        </p:txBody>
      </p:sp>
      <p:sp>
        <p:nvSpPr>
          <p:cNvPr id="34" name="Text Placeholder 33">
            <a:extLst>
              <a:ext uri="{FF2B5EF4-FFF2-40B4-BE49-F238E27FC236}">
                <a16:creationId xmlns:a16="http://schemas.microsoft.com/office/drawing/2014/main" id="{F7C504D9-DBAB-5D09-48A7-249C4503731D}"/>
              </a:ext>
            </a:extLst>
          </p:cNvPr>
          <p:cNvSpPr>
            <a:spLocks noGrp="1"/>
          </p:cNvSpPr>
          <p:nvPr>
            <p:ph type="body" sz="quarter" idx="24"/>
          </p:nvPr>
        </p:nvSpPr>
        <p:spPr/>
        <p:txBody>
          <a:bodyPr/>
          <a:lstStyle/>
          <a:p>
            <a:endParaRPr lang="en-US"/>
          </a:p>
        </p:txBody>
      </p:sp>
      <p:grpSp>
        <p:nvGrpSpPr>
          <p:cNvPr id="13" name="Group 12">
            <a:extLst>
              <a:ext uri="{FF2B5EF4-FFF2-40B4-BE49-F238E27FC236}">
                <a16:creationId xmlns:a16="http://schemas.microsoft.com/office/drawing/2014/main" id="{A91BB019-76F1-B9BD-BEE2-871CE4970431}"/>
              </a:ext>
            </a:extLst>
          </p:cNvPr>
          <p:cNvGrpSpPr/>
          <p:nvPr/>
        </p:nvGrpSpPr>
        <p:grpSpPr bwMode="gray">
          <a:xfrm>
            <a:off x="557591" y="1810838"/>
            <a:ext cx="1855926" cy="2218742"/>
            <a:chOff x="516647" y="1810838"/>
            <a:chExt cx="1855926" cy="2218742"/>
          </a:xfrm>
        </p:grpSpPr>
        <p:sp>
          <p:nvSpPr>
            <p:cNvPr id="10" name="TextBox 9">
              <a:extLst>
                <a:ext uri="{FF2B5EF4-FFF2-40B4-BE49-F238E27FC236}">
                  <a16:creationId xmlns:a16="http://schemas.microsoft.com/office/drawing/2014/main" id="{026D3766-CA89-6B46-8E6C-B77FE171C7EE}"/>
                </a:ext>
              </a:extLst>
            </p:cNvPr>
            <p:cNvSpPr txBox="1"/>
            <p:nvPr/>
          </p:nvSpPr>
          <p:spPr bwMode="gray">
            <a:xfrm>
              <a:off x="683701" y="1810838"/>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11" name="Group 10">
              <a:extLst>
                <a:ext uri="{FF2B5EF4-FFF2-40B4-BE49-F238E27FC236}">
                  <a16:creationId xmlns:a16="http://schemas.microsoft.com/office/drawing/2014/main" id="{0534DC2D-A832-778F-8493-5C04795AA765}"/>
                </a:ext>
              </a:extLst>
            </p:cNvPr>
            <p:cNvGrpSpPr/>
            <p:nvPr/>
          </p:nvGrpSpPr>
          <p:grpSpPr bwMode="gray">
            <a:xfrm>
              <a:off x="516647" y="1848171"/>
              <a:ext cx="118872" cy="2181409"/>
              <a:chOff x="516647" y="1848171"/>
              <a:chExt cx="118872" cy="2181409"/>
            </a:xfrm>
          </p:grpSpPr>
          <p:sp>
            <p:nvSpPr>
              <p:cNvPr id="7" name="Oval 6">
                <a:extLst>
                  <a:ext uri="{FF2B5EF4-FFF2-40B4-BE49-F238E27FC236}">
                    <a16:creationId xmlns:a16="http://schemas.microsoft.com/office/drawing/2014/main" id="{7F3DFD7A-8638-2A41-B9EE-8EE4D727A09B}"/>
                  </a:ext>
                </a:extLst>
              </p:cNvPr>
              <p:cNvSpPr>
                <a:spLocks noChangeAspect="1"/>
              </p:cNvSpPr>
              <p:nvPr/>
            </p:nvSpPr>
            <p:spPr bwMode="gray">
              <a:xfrm>
                <a:off x="51664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569AE97B-2F1A-924B-8011-755EA2483EF3}"/>
                  </a:ext>
                </a:extLst>
              </p:cNvPr>
              <p:cNvCxnSpPr>
                <a:cxnSpLocks/>
              </p:cNvCxnSpPr>
              <p:nvPr/>
            </p:nvCxnSpPr>
            <p:spPr bwMode="gray">
              <a:xfrm flipV="1">
                <a:off x="576083" y="1848171"/>
                <a:ext cx="0" cy="21031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5E1C33CD-ABED-C8AC-D2A0-16EAEB34AD85}"/>
              </a:ext>
            </a:extLst>
          </p:cNvPr>
          <p:cNvGrpSpPr/>
          <p:nvPr/>
        </p:nvGrpSpPr>
        <p:grpSpPr bwMode="gray">
          <a:xfrm>
            <a:off x="1454547" y="3910708"/>
            <a:ext cx="1817523" cy="2432734"/>
            <a:chOff x="1420427" y="3910708"/>
            <a:chExt cx="1817523" cy="2432734"/>
          </a:xfrm>
        </p:grpSpPr>
        <p:sp>
          <p:nvSpPr>
            <p:cNvPr id="15" name="TextBox 14">
              <a:extLst>
                <a:ext uri="{FF2B5EF4-FFF2-40B4-BE49-F238E27FC236}">
                  <a16:creationId xmlns:a16="http://schemas.microsoft.com/office/drawing/2014/main" id="{1BF7727B-B132-844F-8B04-CAB33C811626}"/>
                </a:ext>
              </a:extLst>
            </p:cNvPr>
            <p:cNvSpPr txBox="1"/>
            <p:nvPr/>
          </p:nvSpPr>
          <p:spPr bwMode="gray">
            <a:xfrm>
              <a:off x="1590969" y="5575346"/>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26" name="Group 25">
              <a:extLst>
                <a:ext uri="{FF2B5EF4-FFF2-40B4-BE49-F238E27FC236}">
                  <a16:creationId xmlns:a16="http://schemas.microsoft.com/office/drawing/2014/main" id="{0DF00241-CF7F-9BFD-3F85-EA374B06E825}"/>
                </a:ext>
              </a:extLst>
            </p:cNvPr>
            <p:cNvGrpSpPr/>
            <p:nvPr/>
          </p:nvGrpSpPr>
          <p:grpSpPr bwMode="gray">
            <a:xfrm>
              <a:off x="1420427" y="3910708"/>
              <a:ext cx="118872" cy="1827940"/>
              <a:chOff x="1420427" y="3910708"/>
              <a:chExt cx="118872" cy="1827940"/>
            </a:xfrm>
          </p:grpSpPr>
          <p:cxnSp>
            <p:nvCxnSpPr>
              <p:cNvPr id="14" name="Straight Connector 13">
                <a:extLst>
                  <a:ext uri="{FF2B5EF4-FFF2-40B4-BE49-F238E27FC236}">
                    <a16:creationId xmlns:a16="http://schemas.microsoft.com/office/drawing/2014/main" id="{0DEFB396-7818-134E-A95E-39A81BBC4DC0}"/>
                  </a:ext>
                </a:extLst>
              </p:cNvPr>
              <p:cNvCxnSpPr>
                <a:cxnSpLocks/>
              </p:cNvCxnSpPr>
              <p:nvPr/>
            </p:nvCxnSpPr>
            <p:spPr bwMode="gray">
              <a:xfrm>
                <a:off x="1479863" y="3979194"/>
                <a:ext cx="0" cy="17594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6673462-6310-EB4C-B8E1-6D4D44A2A196}"/>
                  </a:ext>
                </a:extLst>
              </p:cNvPr>
              <p:cNvSpPr>
                <a:spLocks noChangeAspect="1"/>
              </p:cNvSpPr>
              <p:nvPr/>
            </p:nvSpPr>
            <p:spPr bwMode="gray">
              <a:xfrm>
                <a:off x="142042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3" name="Group 22">
            <a:extLst>
              <a:ext uri="{FF2B5EF4-FFF2-40B4-BE49-F238E27FC236}">
                <a16:creationId xmlns:a16="http://schemas.microsoft.com/office/drawing/2014/main" id="{72B82477-615F-12AC-B574-80EEBE52248D}"/>
              </a:ext>
            </a:extLst>
          </p:cNvPr>
          <p:cNvGrpSpPr/>
          <p:nvPr/>
        </p:nvGrpSpPr>
        <p:grpSpPr bwMode="gray">
          <a:xfrm>
            <a:off x="2357755" y="2304596"/>
            <a:ext cx="1852727" cy="1724984"/>
            <a:chOff x="2256799" y="2304596"/>
            <a:chExt cx="1852727" cy="1724984"/>
          </a:xfrm>
        </p:grpSpPr>
        <p:sp>
          <p:nvSpPr>
            <p:cNvPr id="71" name="TextBox 70">
              <a:extLst>
                <a:ext uri="{FF2B5EF4-FFF2-40B4-BE49-F238E27FC236}">
                  <a16:creationId xmlns:a16="http://schemas.microsoft.com/office/drawing/2014/main" id="{321A1C4C-940F-7996-DE27-FA3392CBB2D2}"/>
                </a:ext>
              </a:extLst>
            </p:cNvPr>
            <p:cNvSpPr txBox="1"/>
            <p:nvPr/>
          </p:nvSpPr>
          <p:spPr bwMode="gray">
            <a:xfrm>
              <a:off x="2420654" y="2304596"/>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22" name="Group 21">
              <a:extLst>
                <a:ext uri="{FF2B5EF4-FFF2-40B4-BE49-F238E27FC236}">
                  <a16:creationId xmlns:a16="http://schemas.microsoft.com/office/drawing/2014/main" id="{247CC281-56D1-B83C-A906-750EAECB1129}"/>
                </a:ext>
              </a:extLst>
            </p:cNvPr>
            <p:cNvGrpSpPr/>
            <p:nvPr/>
          </p:nvGrpSpPr>
          <p:grpSpPr bwMode="gray">
            <a:xfrm>
              <a:off x="2256799" y="2331322"/>
              <a:ext cx="118872" cy="1698258"/>
              <a:chOff x="2256799" y="2331322"/>
              <a:chExt cx="118872" cy="1698258"/>
            </a:xfrm>
          </p:grpSpPr>
          <p:sp>
            <p:nvSpPr>
              <p:cNvPr id="73" name="Oval 72">
                <a:extLst>
                  <a:ext uri="{FF2B5EF4-FFF2-40B4-BE49-F238E27FC236}">
                    <a16:creationId xmlns:a16="http://schemas.microsoft.com/office/drawing/2014/main" id="{6156B389-972E-D2F7-FE4B-BD7C2DDBACDB}"/>
                  </a:ext>
                </a:extLst>
              </p:cNvPr>
              <p:cNvSpPr>
                <a:spLocks noChangeAspect="1"/>
              </p:cNvSpPr>
              <p:nvPr/>
            </p:nvSpPr>
            <p:spPr bwMode="gray">
              <a:xfrm>
                <a:off x="2256799"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4" name="Straight Connector 73">
                <a:extLst>
                  <a:ext uri="{FF2B5EF4-FFF2-40B4-BE49-F238E27FC236}">
                    <a16:creationId xmlns:a16="http://schemas.microsoft.com/office/drawing/2014/main" id="{DFAB259D-E768-958F-82EC-4E0C2239909A}"/>
                  </a:ext>
                </a:extLst>
              </p:cNvPr>
              <p:cNvCxnSpPr>
                <a:cxnSpLocks/>
              </p:cNvCxnSpPr>
              <p:nvPr/>
            </p:nvCxnSpPr>
            <p:spPr bwMode="gray">
              <a:xfrm flipV="1">
                <a:off x="2316235" y="2331322"/>
                <a:ext cx="0" cy="165794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087D9A63-4436-8824-AB2E-61A6B228460A}"/>
              </a:ext>
            </a:extLst>
          </p:cNvPr>
          <p:cNvGrpSpPr/>
          <p:nvPr/>
        </p:nvGrpSpPr>
        <p:grpSpPr bwMode="gray">
          <a:xfrm>
            <a:off x="3255321" y="3910708"/>
            <a:ext cx="1820698" cy="1410205"/>
            <a:chOff x="2951763" y="3910708"/>
            <a:chExt cx="1820698" cy="1410205"/>
          </a:xfrm>
        </p:grpSpPr>
        <p:sp>
          <p:nvSpPr>
            <p:cNvPr id="81" name="TextBox 80">
              <a:extLst>
                <a:ext uri="{FF2B5EF4-FFF2-40B4-BE49-F238E27FC236}">
                  <a16:creationId xmlns:a16="http://schemas.microsoft.com/office/drawing/2014/main" id="{516251EA-3CD5-20B4-EB66-97B38C18B77D}"/>
                </a:ext>
              </a:extLst>
            </p:cNvPr>
            <p:cNvSpPr txBox="1"/>
            <p:nvPr/>
          </p:nvSpPr>
          <p:spPr bwMode="gray">
            <a:xfrm>
              <a:off x="3125480" y="4552817"/>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24" name="Group 23">
              <a:extLst>
                <a:ext uri="{FF2B5EF4-FFF2-40B4-BE49-F238E27FC236}">
                  <a16:creationId xmlns:a16="http://schemas.microsoft.com/office/drawing/2014/main" id="{01E5BDD9-A307-8BBA-5BFF-7D431A2C3170}"/>
                </a:ext>
              </a:extLst>
            </p:cNvPr>
            <p:cNvGrpSpPr/>
            <p:nvPr/>
          </p:nvGrpSpPr>
          <p:grpSpPr bwMode="gray">
            <a:xfrm>
              <a:off x="2951763" y="3910708"/>
              <a:ext cx="118872" cy="800006"/>
              <a:chOff x="2951763" y="3910708"/>
              <a:chExt cx="118872" cy="800006"/>
            </a:xfrm>
          </p:grpSpPr>
          <p:cxnSp>
            <p:nvCxnSpPr>
              <p:cNvPr id="83" name="Straight Connector 82">
                <a:extLst>
                  <a:ext uri="{FF2B5EF4-FFF2-40B4-BE49-F238E27FC236}">
                    <a16:creationId xmlns:a16="http://schemas.microsoft.com/office/drawing/2014/main" id="{1DBDD7C6-1E45-53A9-3CEF-D4DF8C074E3C}"/>
                  </a:ext>
                </a:extLst>
              </p:cNvPr>
              <p:cNvCxnSpPr>
                <a:cxnSpLocks/>
              </p:cNvCxnSpPr>
              <p:nvPr/>
            </p:nvCxnSpPr>
            <p:spPr bwMode="gray">
              <a:xfrm>
                <a:off x="3011199" y="3979194"/>
                <a:ext cx="0" cy="7315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7EE12BD-A16F-1356-C5FB-DA582EFEBF3D}"/>
                  </a:ext>
                </a:extLst>
              </p:cNvPr>
              <p:cNvSpPr>
                <a:spLocks noChangeAspect="1"/>
              </p:cNvSpPr>
              <p:nvPr/>
            </p:nvSpPr>
            <p:spPr bwMode="gray">
              <a:xfrm>
                <a:off x="2951763"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45" name="Group 44">
            <a:extLst>
              <a:ext uri="{FF2B5EF4-FFF2-40B4-BE49-F238E27FC236}">
                <a16:creationId xmlns:a16="http://schemas.microsoft.com/office/drawing/2014/main" id="{F1C9EFF2-0BA2-406C-FDC6-6DF1DB5AB1EE}"/>
              </a:ext>
            </a:extLst>
          </p:cNvPr>
          <p:cNvGrpSpPr/>
          <p:nvPr/>
        </p:nvGrpSpPr>
        <p:grpSpPr bwMode="gray">
          <a:xfrm>
            <a:off x="4160195" y="1810838"/>
            <a:ext cx="1855926" cy="2218742"/>
            <a:chOff x="516647" y="1810838"/>
            <a:chExt cx="1855926" cy="2218742"/>
          </a:xfrm>
        </p:grpSpPr>
        <p:sp>
          <p:nvSpPr>
            <p:cNvPr id="46" name="TextBox 45">
              <a:extLst>
                <a:ext uri="{FF2B5EF4-FFF2-40B4-BE49-F238E27FC236}">
                  <a16:creationId xmlns:a16="http://schemas.microsoft.com/office/drawing/2014/main" id="{3732DE20-BCB7-60D5-F787-9F41D778FD69}"/>
                </a:ext>
              </a:extLst>
            </p:cNvPr>
            <p:cNvSpPr txBox="1"/>
            <p:nvPr/>
          </p:nvSpPr>
          <p:spPr bwMode="gray">
            <a:xfrm>
              <a:off x="683701" y="1810838"/>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47" name="Group 46">
              <a:extLst>
                <a:ext uri="{FF2B5EF4-FFF2-40B4-BE49-F238E27FC236}">
                  <a16:creationId xmlns:a16="http://schemas.microsoft.com/office/drawing/2014/main" id="{8BD3F798-5C46-D29F-1C21-1B0274BF2115}"/>
                </a:ext>
              </a:extLst>
            </p:cNvPr>
            <p:cNvGrpSpPr/>
            <p:nvPr/>
          </p:nvGrpSpPr>
          <p:grpSpPr bwMode="gray">
            <a:xfrm>
              <a:off x="516647" y="1848171"/>
              <a:ext cx="118872" cy="2181409"/>
              <a:chOff x="516647" y="1848171"/>
              <a:chExt cx="118872" cy="2181409"/>
            </a:xfrm>
          </p:grpSpPr>
          <p:sp>
            <p:nvSpPr>
              <p:cNvPr id="48" name="Oval 47">
                <a:extLst>
                  <a:ext uri="{FF2B5EF4-FFF2-40B4-BE49-F238E27FC236}">
                    <a16:creationId xmlns:a16="http://schemas.microsoft.com/office/drawing/2014/main" id="{9E4E4C17-C878-577F-67A6-F01B53326D7E}"/>
                  </a:ext>
                </a:extLst>
              </p:cNvPr>
              <p:cNvSpPr>
                <a:spLocks noChangeAspect="1"/>
              </p:cNvSpPr>
              <p:nvPr/>
            </p:nvSpPr>
            <p:spPr bwMode="gray">
              <a:xfrm>
                <a:off x="51664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2" name="Straight Connector 51">
                <a:extLst>
                  <a:ext uri="{FF2B5EF4-FFF2-40B4-BE49-F238E27FC236}">
                    <a16:creationId xmlns:a16="http://schemas.microsoft.com/office/drawing/2014/main" id="{56B8E482-198D-8F67-4DED-A637FDA9F094}"/>
                  </a:ext>
                </a:extLst>
              </p:cNvPr>
              <p:cNvCxnSpPr>
                <a:cxnSpLocks/>
              </p:cNvCxnSpPr>
              <p:nvPr/>
            </p:nvCxnSpPr>
            <p:spPr bwMode="gray">
              <a:xfrm flipV="1">
                <a:off x="576083" y="1848171"/>
                <a:ext cx="0" cy="21031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E8795835-2D3C-96DF-0E32-9200085D792F}"/>
              </a:ext>
            </a:extLst>
          </p:cNvPr>
          <p:cNvGrpSpPr/>
          <p:nvPr/>
        </p:nvGrpSpPr>
        <p:grpSpPr bwMode="gray">
          <a:xfrm>
            <a:off x="5057151" y="3910708"/>
            <a:ext cx="1817523" cy="2432734"/>
            <a:chOff x="1420427" y="3910708"/>
            <a:chExt cx="1817523" cy="2432734"/>
          </a:xfrm>
        </p:grpSpPr>
        <p:sp>
          <p:nvSpPr>
            <p:cNvPr id="54" name="TextBox 53">
              <a:extLst>
                <a:ext uri="{FF2B5EF4-FFF2-40B4-BE49-F238E27FC236}">
                  <a16:creationId xmlns:a16="http://schemas.microsoft.com/office/drawing/2014/main" id="{3D3E5258-A335-0E32-5D1D-D694B511DC38}"/>
                </a:ext>
              </a:extLst>
            </p:cNvPr>
            <p:cNvSpPr txBox="1"/>
            <p:nvPr/>
          </p:nvSpPr>
          <p:spPr bwMode="gray">
            <a:xfrm>
              <a:off x="1590969" y="5575346"/>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55" name="Group 54">
              <a:extLst>
                <a:ext uri="{FF2B5EF4-FFF2-40B4-BE49-F238E27FC236}">
                  <a16:creationId xmlns:a16="http://schemas.microsoft.com/office/drawing/2014/main" id="{D1806FC7-0B5C-0E4C-9BC1-117C86C29097}"/>
                </a:ext>
              </a:extLst>
            </p:cNvPr>
            <p:cNvGrpSpPr/>
            <p:nvPr/>
          </p:nvGrpSpPr>
          <p:grpSpPr bwMode="gray">
            <a:xfrm>
              <a:off x="1420427" y="3910708"/>
              <a:ext cx="118872" cy="1827940"/>
              <a:chOff x="1420427" y="3910708"/>
              <a:chExt cx="118872" cy="1827940"/>
            </a:xfrm>
          </p:grpSpPr>
          <p:cxnSp>
            <p:nvCxnSpPr>
              <p:cNvPr id="56" name="Straight Connector 55">
                <a:extLst>
                  <a:ext uri="{FF2B5EF4-FFF2-40B4-BE49-F238E27FC236}">
                    <a16:creationId xmlns:a16="http://schemas.microsoft.com/office/drawing/2014/main" id="{07AB693B-409E-39D9-5ADF-B2648B90BE9F}"/>
                  </a:ext>
                </a:extLst>
              </p:cNvPr>
              <p:cNvCxnSpPr>
                <a:cxnSpLocks/>
              </p:cNvCxnSpPr>
              <p:nvPr/>
            </p:nvCxnSpPr>
            <p:spPr bwMode="gray">
              <a:xfrm>
                <a:off x="1479863" y="3979194"/>
                <a:ext cx="0" cy="17594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0B1B8A3-DD3C-0B84-9FD2-ADA8A63D1E97}"/>
                  </a:ext>
                </a:extLst>
              </p:cNvPr>
              <p:cNvSpPr>
                <a:spLocks noChangeAspect="1"/>
              </p:cNvSpPr>
              <p:nvPr/>
            </p:nvSpPr>
            <p:spPr bwMode="gray">
              <a:xfrm>
                <a:off x="142042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8" name="Group 57">
            <a:extLst>
              <a:ext uri="{FF2B5EF4-FFF2-40B4-BE49-F238E27FC236}">
                <a16:creationId xmlns:a16="http://schemas.microsoft.com/office/drawing/2014/main" id="{AD594573-D1DF-5A6F-2284-C6EF5CD6EC9E}"/>
              </a:ext>
            </a:extLst>
          </p:cNvPr>
          <p:cNvGrpSpPr/>
          <p:nvPr/>
        </p:nvGrpSpPr>
        <p:grpSpPr bwMode="gray">
          <a:xfrm>
            <a:off x="5960359" y="2304596"/>
            <a:ext cx="1852727" cy="1724984"/>
            <a:chOff x="2256799" y="2304596"/>
            <a:chExt cx="1852727" cy="1724984"/>
          </a:xfrm>
        </p:grpSpPr>
        <p:sp>
          <p:nvSpPr>
            <p:cNvPr id="59" name="TextBox 58">
              <a:extLst>
                <a:ext uri="{FF2B5EF4-FFF2-40B4-BE49-F238E27FC236}">
                  <a16:creationId xmlns:a16="http://schemas.microsoft.com/office/drawing/2014/main" id="{8DE6D7B5-5C64-50DF-F9D0-8EB0496110A5}"/>
                </a:ext>
              </a:extLst>
            </p:cNvPr>
            <p:cNvSpPr txBox="1"/>
            <p:nvPr/>
          </p:nvSpPr>
          <p:spPr bwMode="gray">
            <a:xfrm>
              <a:off x="2420654" y="2304596"/>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60" name="Group 59">
              <a:extLst>
                <a:ext uri="{FF2B5EF4-FFF2-40B4-BE49-F238E27FC236}">
                  <a16:creationId xmlns:a16="http://schemas.microsoft.com/office/drawing/2014/main" id="{87173CB5-2154-7039-1083-75881DD9DDD6}"/>
                </a:ext>
              </a:extLst>
            </p:cNvPr>
            <p:cNvGrpSpPr/>
            <p:nvPr/>
          </p:nvGrpSpPr>
          <p:grpSpPr bwMode="gray">
            <a:xfrm>
              <a:off x="2256799" y="2331322"/>
              <a:ext cx="118872" cy="1698258"/>
              <a:chOff x="2256799" y="2331322"/>
              <a:chExt cx="118872" cy="1698258"/>
            </a:xfrm>
          </p:grpSpPr>
          <p:sp>
            <p:nvSpPr>
              <p:cNvPr id="61" name="Oval 60">
                <a:extLst>
                  <a:ext uri="{FF2B5EF4-FFF2-40B4-BE49-F238E27FC236}">
                    <a16:creationId xmlns:a16="http://schemas.microsoft.com/office/drawing/2014/main" id="{D1864B7E-A386-1E6F-178A-D50180B6D2F6}"/>
                  </a:ext>
                </a:extLst>
              </p:cNvPr>
              <p:cNvSpPr>
                <a:spLocks noChangeAspect="1"/>
              </p:cNvSpPr>
              <p:nvPr/>
            </p:nvSpPr>
            <p:spPr bwMode="gray">
              <a:xfrm>
                <a:off x="2256799"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2" name="Straight Connector 61">
                <a:extLst>
                  <a:ext uri="{FF2B5EF4-FFF2-40B4-BE49-F238E27FC236}">
                    <a16:creationId xmlns:a16="http://schemas.microsoft.com/office/drawing/2014/main" id="{2BFAF965-313E-F918-0C6F-F889DA275B91}"/>
                  </a:ext>
                </a:extLst>
              </p:cNvPr>
              <p:cNvCxnSpPr>
                <a:cxnSpLocks/>
              </p:cNvCxnSpPr>
              <p:nvPr/>
            </p:nvCxnSpPr>
            <p:spPr bwMode="gray">
              <a:xfrm flipV="1">
                <a:off x="2316235" y="2331322"/>
                <a:ext cx="0" cy="165794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35B9E40-1BA1-B400-2D3E-6FDDA7D27941}"/>
              </a:ext>
            </a:extLst>
          </p:cNvPr>
          <p:cNvGrpSpPr/>
          <p:nvPr/>
        </p:nvGrpSpPr>
        <p:grpSpPr bwMode="gray">
          <a:xfrm>
            <a:off x="6857925" y="3910708"/>
            <a:ext cx="1820698" cy="1410205"/>
            <a:chOff x="2951763" y="3910708"/>
            <a:chExt cx="1820698" cy="1410205"/>
          </a:xfrm>
        </p:grpSpPr>
        <p:sp>
          <p:nvSpPr>
            <p:cNvPr id="64" name="TextBox 63">
              <a:extLst>
                <a:ext uri="{FF2B5EF4-FFF2-40B4-BE49-F238E27FC236}">
                  <a16:creationId xmlns:a16="http://schemas.microsoft.com/office/drawing/2014/main" id="{4E7221D5-5336-B0A8-BDC3-F45F811F6A91}"/>
                </a:ext>
              </a:extLst>
            </p:cNvPr>
            <p:cNvSpPr txBox="1"/>
            <p:nvPr/>
          </p:nvSpPr>
          <p:spPr bwMode="gray">
            <a:xfrm>
              <a:off x="3125480" y="4552817"/>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65" name="Group 64">
              <a:extLst>
                <a:ext uri="{FF2B5EF4-FFF2-40B4-BE49-F238E27FC236}">
                  <a16:creationId xmlns:a16="http://schemas.microsoft.com/office/drawing/2014/main" id="{73D03A48-03DC-F544-1C37-2608509B0391}"/>
                </a:ext>
              </a:extLst>
            </p:cNvPr>
            <p:cNvGrpSpPr/>
            <p:nvPr/>
          </p:nvGrpSpPr>
          <p:grpSpPr bwMode="gray">
            <a:xfrm>
              <a:off x="2951763" y="3910708"/>
              <a:ext cx="118872" cy="800006"/>
              <a:chOff x="2951763" y="3910708"/>
              <a:chExt cx="118872" cy="800006"/>
            </a:xfrm>
          </p:grpSpPr>
          <p:cxnSp>
            <p:nvCxnSpPr>
              <p:cNvPr id="66" name="Straight Connector 65">
                <a:extLst>
                  <a:ext uri="{FF2B5EF4-FFF2-40B4-BE49-F238E27FC236}">
                    <a16:creationId xmlns:a16="http://schemas.microsoft.com/office/drawing/2014/main" id="{8F6F6A48-6EC1-F4D3-81C8-C4153725A36A}"/>
                  </a:ext>
                </a:extLst>
              </p:cNvPr>
              <p:cNvCxnSpPr>
                <a:cxnSpLocks/>
              </p:cNvCxnSpPr>
              <p:nvPr/>
            </p:nvCxnSpPr>
            <p:spPr bwMode="gray">
              <a:xfrm>
                <a:off x="3011199" y="3979194"/>
                <a:ext cx="0" cy="7315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EE392BE-0007-C350-13E7-497C4ADEFF42}"/>
                  </a:ext>
                </a:extLst>
              </p:cNvPr>
              <p:cNvSpPr>
                <a:spLocks noChangeAspect="1"/>
              </p:cNvSpPr>
              <p:nvPr/>
            </p:nvSpPr>
            <p:spPr bwMode="gray">
              <a:xfrm>
                <a:off x="2951763"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8" name="Group 67">
            <a:extLst>
              <a:ext uri="{FF2B5EF4-FFF2-40B4-BE49-F238E27FC236}">
                <a16:creationId xmlns:a16="http://schemas.microsoft.com/office/drawing/2014/main" id="{8CA8B6FC-0D32-6915-29B9-779ED42E3C2A}"/>
              </a:ext>
            </a:extLst>
          </p:cNvPr>
          <p:cNvGrpSpPr/>
          <p:nvPr/>
        </p:nvGrpSpPr>
        <p:grpSpPr bwMode="gray">
          <a:xfrm>
            <a:off x="7766331" y="1810838"/>
            <a:ext cx="1855926" cy="2218742"/>
            <a:chOff x="516647" y="1810838"/>
            <a:chExt cx="1855926" cy="2218742"/>
          </a:xfrm>
        </p:grpSpPr>
        <p:sp>
          <p:nvSpPr>
            <p:cNvPr id="70" name="TextBox 69">
              <a:extLst>
                <a:ext uri="{FF2B5EF4-FFF2-40B4-BE49-F238E27FC236}">
                  <a16:creationId xmlns:a16="http://schemas.microsoft.com/office/drawing/2014/main" id="{A2E93424-D09C-58E3-E971-6BA578D5AD74}"/>
                </a:ext>
              </a:extLst>
            </p:cNvPr>
            <p:cNvSpPr txBox="1"/>
            <p:nvPr/>
          </p:nvSpPr>
          <p:spPr bwMode="gray">
            <a:xfrm>
              <a:off x="683701" y="1810838"/>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72" name="Group 71">
              <a:extLst>
                <a:ext uri="{FF2B5EF4-FFF2-40B4-BE49-F238E27FC236}">
                  <a16:creationId xmlns:a16="http://schemas.microsoft.com/office/drawing/2014/main" id="{9B017765-4F53-F169-16B7-DB6A7EBCCA9E}"/>
                </a:ext>
              </a:extLst>
            </p:cNvPr>
            <p:cNvGrpSpPr/>
            <p:nvPr/>
          </p:nvGrpSpPr>
          <p:grpSpPr bwMode="gray">
            <a:xfrm>
              <a:off x="516647" y="1848171"/>
              <a:ext cx="118872" cy="2181409"/>
              <a:chOff x="516647" y="1848171"/>
              <a:chExt cx="118872" cy="2181409"/>
            </a:xfrm>
          </p:grpSpPr>
          <p:sp>
            <p:nvSpPr>
              <p:cNvPr id="75" name="Oval 74">
                <a:extLst>
                  <a:ext uri="{FF2B5EF4-FFF2-40B4-BE49-F238E27FC236}">
                    <a16:creationId xmlns:a16="http://schemas.microsoft.com/office/drawing/2014/main" id="{589AA793-4AD1-B2B4-ED3C-E802E8C383B8}"/>
                  </a:ext>
                </a:extLst>
              </p:cNvPr>
              <p:cNvSpPr>
                <a:spLocks noChangeAspect="1"/>
              </p:cNvSpPr>
              <p:nvPr/>
            </p:nvSpPr>
            <p:spPr bwMode="gray">
              <a:xfrm>
                <a:off x="51664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6" name="Straight Connector 75">
                <a:extLst>
                  <a:ext uri="{FF2B5EF4-FFF2-40B4-BE49-F238E27FC236}">
                    <a16:creationId xmlns:a16="http://schemas.microsoft.com/office/drawing/2014/main" id="{55D6ED6F-9598-40CC-3C10-DECEF80C5487}"/>
                  </a:ext>
                </a:extLst>
              </p:cNvPr>
              <p:cNvCxnSpPr>
                <a:cxnSpLocks/>
              </p:cNvCxnSpPr>
              <p:nvPr/>
            </p:nvCxnSpPr>
            <p:spPr bwMode="gray">
              <a:xfrm flipV="1">
                <a:off x="576361" y="1848171"/>
                <a:ext cx="0" cy="21031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77" name="Group 76">
            <a:extLst>
              <a:ext uri="{FF2B5EF4-FFF2-40B4-BE49-F238E27FC236}">
                <a16:creationId xmlns:a16="http://schemas.microsoft.com/office/drawing/2014/main" id="{0AFFDF63-3311-99FA-5EDE-18E4C5F42930}"/>
              </a:ext>
            </a:extLst>
          </p:cNvPr>
          <p:cNvGrpSpPr/>
          <p:nvPr/>
        </p:nvGrpSpPr>
        <p:grpSpPr bwMode="gray">
          <a:xfrm>
            <a:off x="8663287" y="3910708"/>
            <a:ext cx="1817523" cy="2432734"/>
            <a:chOff x="1420427" y="3910708"/>
            <a:chExt cx="1817523" cy="2432734"/>
          </a:xfrm>
        </p:grpSpPr>
        <p:sp>
          <p:nvSpPr>
            <p:cNvPr id="78" name="TextBox 77">
              <a:extLst>
                <a:ext uri="{FF2B5EF4-FFF2-40B4-BE49-F238E27FC236}">
                  <a16:creationId xmlns:a16="http://schemas.microsoft.com/office/drawing/2014/main" id="{1D53D1DC-AB4C-54AF-F211-6F529403A0C7}"/>
                </a:ext>
              </a:extLst>
            </p:cNvPr>
            <p:cNvSpPr txBox="1"/>
            <p:nvPr/>
          </p:nvSpPr>
          <p:spPr bwMode="gray">
            <a:xfrm>
              <a:off x="1590969" y="5575346"/>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79" name="Group 78">
              <a:extLst>
                <a:ext uri="{FF2B5EF4-FFF2-40B4-BE49-F238E27FC236}">
                  <a16:creationId xmlns:a16="http://schemas.microsoft.com/office/drawing/2014/main" id="{9A461F33-037A-8273-BFC6-88A13024EA22}"/>
                </a:ext>
              </a:extLst>
            </p:cNvPr>
            <p:cNvGrpSpPr/>
            <p:nvPr/>
          </p:nvGrpSpPr>
          <p:grpSpPr bwMode="gray">
            <a:xfrm>
              <a:off x="1420427" y="3910708"/>
              <a:ext cx="118872" cy="1827940"/>
              <a:chOff x="1420427" y="3910708"/>
              <a:chExt cx="118872" cy="1827940"/>
            </a:xfrm>
          </p:grpSpPr>
          <p:cxnSp>
            <p:nvCxnSpPr>
              <p:cNvPr id="80" name="Straight Connector 79">
                <a:extLst>
                  <a:ext uri="{FF2B5EF4-FFF2-40B4-BE49-F238E27FC236}">
                    <a16:creationId xmlns:a16="http://schemas.microsoft.com/office/drawing/2014/main" id="{490D3B78-74B7-DFC6-387A-ACF5810AA4D6}"/>
                  </a:ext>
                </a:extLst>
              </p:cNvPr>
              <p:cNvCxnSpPr>
                <a:cxnSpLocks/>
              </p:cNvCxnSpPr>
              <p:nvPr/>
            </p:nvCxnSpPr>
            <p:spPr bwMode="gray">
              <a:xfrm>
                <a:off x="1480117" y="3979194"/>
                <a:ext cx="0" cy="17594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139D10C1-170B-D7AE-D4F5-36EE20A20CED}"/>
                  </a:ext>
                </a:extLst>
              </p:cNvPr>
              <p:cNvSpPr>
                <a:spLocks noChangeAspect="1"/>
              </p:cNvSpPr>
              <p:nvPr/>
            </p:nvSpPr>
            <p:spPr bwMode="gray">
              <a:xfrm>
                <a:off x="1420427"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85" name="Group 84">
            <a:extLst>
              <a:ext uri="{FF2B5EF4-FFF2-40B4-BE49-F238E27FC236}">
                <a16:creationId xmlns:a16="http://schemas.microsoft.com/office/drawing/2014/main" id="{2FE85DB4-6A1C-F620-FD4A-E9CF6563D4FB}"/>
              </a:ext>
            </a:extLst>
          </p:cNvPr>
          <p:cNvGrpSpPr/>
          <p:nvPr/>
        </p:nvGrpSpPr>
        <p:grpSpPr bwMode="gray">
          <a:xfrm>
            <a:off x="9566495" y="2304596"/>
            <a:ext cx="1852727" cy="1724984"/>
            <a:chOff x="2256799" y="2304596"/>
            <a:chExt cx="1852727" cy="1724984"/>
          </a:xfrm>
        </p:grpSpPr>
        <p:sp>
          <p:nvSpPr>
            <p:cNvPr id="86" name="TextBox 85">
              <a:extLst>
                <a:ext uri="{FF2B5EF4-FFF2-40B4-BE49-F238E27FC236}">
                  <a16:creationId xmlns:a16="http://schemas.microsoft.com/office/drawing/2014/main" id="{E0E6898E-C666-5F5A-A3B8-839E8E731760}"/>
                </a:ext>
              </a:extLst>
            </p:cNvPr>
            <p:cNvSpPr txBox="1"/>
            <p:nvPr/>
          </p:nvSpPr>
          <p:spPr bwMode="gray">
            <a:xfrm>
              <a:off x="2420654" y="2304596"/>
              <a:ext cx="1688872"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87" name="Group 86">
              <a:extLst>
                <a:ext uri="{FF2B5EF4-FFF2-40B4-BE49-F238E27FC236}">
                  <a16:creationId xmlns:a16="http://schemas.microsoft.com/office/drawing/2014/main" id="{82BC16A1-D1CC-ED05-C7D7-CBF217EDE1E8}"/>
                </a:ext>
              </a:extLst>
            </p:cNvPr>
            <p:cNvGrpSpPr/>
            <p:nvPr/>
          </p:nvGrpSpPr>
          <p:grpSpPr bwMode="gray">
            <a:xfrm>
              <a:off x="2256799" y="2331322"/>
              <a:ext cx="118872" cy="1698258"/>
              <a:chOff x="2256799" y="2331322"/>
              <a:chExt cx="118872" cy="1698258"/>
            </a:xfrm>
          </p:grpSpPr>
          <p:sp>
            <p:nvSpPr>
              <p:cNvPr id="88" name="Oval 87">
                <a:extLst>
                  <a:ext uri="{FF2B5EF4-FFF2-40B4-BE49-F238E27FC236}">
                    <a16:creationId xmlns:a16="http://schemas.microsoft.com/office/drawing/2014/main" id="{DEEE2DA1-44FC-2FDB-1C32-954FFEDAB95E}"/>
                  </a:ext>
                </a:extLst>
              </p:cNvPr>
              <p:cNvSpPr>
                <a:spLocks noChangeAspect="1"/>
              </p:cNvSpPr>
              <p:nvPr/>
            </p:nvSpPr>
            <p:spPr bwMode="gray">
              <a:xfrm>
                <a:off x="2256799"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9" name="Straight Connector 88">
                <a:extLst>
                  <a:ext uri="{FF2B5EF4-FFF2-40B4-BE49-F238E27FC236}">
                    <a16:creationId xmlns:a16="http://schemas.microsoft.com/office/drawing/2014/main" id="{80050E73-796D-7E5A-6BAF-348D16DFBF4B}"/>
                  </a:ext>
                </a:extLst>
              </p:cNvPr>
              <p:cNvCxnSpPr>
                <a:cxnSpLocks/>
              </p:cNvCxnSpPr>
              <p:nvPr/>
            </p:nvCxnSpPr>
            <p:spPr bwMode="gray">
              <a:xfrm flipV="1">
                <a:off x="2316235" y="2331322"/>
                <a:ext cx="0" cy="165794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B345FC58-5EE2-E5B7-3C14-8DA4C4E29A94}"/>
              </a:ext>
            </a:extLst>
          </p:cNvPr>
          <p:cNvGrpSpPr/>
          <p:nvPr/>
        </p:nvGrpSpPr>
        <p:grpSpPr bwMode="gray">
          <a:xfrm>
            <a:off x="10464061" y="3910708"/>
            <a:ext cx="1820698" cy="1410205"/>
            <a:chOff x="2951763" y="3910708"/>
            <a:chExt cx="1820698" cy="1410205"/>
          </a:xfrm>
        </p:grpSpPr>
        <p:sp>
          <p:nvSpPr>
            <p:cNvPr id="91" name="TextBox 90">
              <a:extLst>
                <a:ext uri="{FF2B5EF4-FFF2-40B4-BE49-F238E27FC236}">
                  <a16:creationId xmlns:a16="http://schemas.microsoft.com/office/drawing/2014/main" id="{7A9E8B17-DCCA-3A19-D60B-14CE26244DB2}"/>
                </a:ext>
              </a:extLst>
            </p:cNvPr>
            <p:cNvSpPr txBox="1"/>
            <p:nvPr/>
          </p:nvSpPr>
          <p:spPr bwMode="gray">
            <a:xfrm>
              <a:off x="3125480" y="4552817"/>
              <a:ext cx="1646981" cy="768096"/>
            </a:xfrm>
            <a:prstGeom prst="rect">
              <a:avLst/>
            </a:prstGeom>
            <a:noFill/>
          </p:spPr>
          <p:txBody>
            <a:bodyPr wrap="square" lIns="0" tIns="0" rIns="0" bIns="0" rtlCol="0">
              <a:noAutofit/>
            </a:bodyPr>
            <a:lstStyle/>
            <a:p>
              <a:pPr marL="6351" lvl="0" defTabSz="914354">
                <a:spcAft>
                  <a:spcPts val="400"/>
                </a:spcAft>
                <a:buClr>
                  <a:srgbClr val="D6001C"/>
                </a:buClr>
              </a:pPr>
              <a:r>
                <a:rPr lang="en-US" sz="1200" dirty="0">
                  <a:latin typeface="Barlow SemiBold" panose="00000700000000000000" pitchFamily="2" charset="0"/>
                  <a:cs typeface="Calibri" panose="020F0502020204030204" pitchFamily="34" charset="0"/>
                </a:rPr>
                <a:t>Headline</a:t>
              </a:r>
            </a:p>
            <a:p>
              <a:pPr marL="6351" lvl="0" defTabSz="914354">
                <a:spcAft>
                  <a:spcPts val="400"/>
                </a:spcAft>
                <a:buClr>
                  <a:srgbClr val="D6001C"/>
                </a:buClr>
              </a:pPr>
              <a:r>
                <a:rPr lang="en-US" sz="1200" dirty="0">
                  <a:latin typeface="+mj-lt"/>
                </a:rPr>
                <a:t>Lorem ipsum </a:t>
              </a:r>
              <a:br>
                <a:rPr lang="en-US" sz="1200" dirty="0">
                  <a:latin typeface="+mj-lt"/>
                </a:rPr>
              </a:br>
              <a:r>
                <a:rPr lang="en-US" sz="1200" dirty="0">
                  <a:latin typeface="+mj-lt"/>
                </a:rPr>
                <a:t>dolor sit </a:t>
              </a:r>
              <a:r>
                <a:rPr lang="en-US" sz="1200" dirty="0" err="1">
                  <a:latin typeface="+mj-lt"/>
                </a:rPr>
                <a:t>amet</a:t>
              </a:r>
              <a:endParaRPr lang="en-US" sz="1200" dirty="0">
                <a:latin typeface="+mj-lt"/>
                <a:cs typeface="Calibri" panose="020F0502020204030204" pitchFamily="34" charset="0"/>
              </a:endParaRPr>
            </a:p>
          </p:txBody>
        </p:sp>
        <p:grpSp>
          <p:nvGrpSpPr>
            <p:cNvPr id="92" name="Group 91">
              <a:extLst>
                <a:ext uri="{FF2B5EF4-FFF2-40B4-BE49-F238E27FC236}">
                  <a16:creationId xmlns:a16="http://schemas.microsoft.com/office/drawing/2014/main" id="{97CC05A3-7FAF-5D3D-13EB-096B754ADC13}"/>
                </a:ext>
              </a:extLst>
            </p:cNvPr>
            <p:cNvGrpSpPr/>
            <p:nvPr/>
          </p:nvGrpSpPr>
          <p:grpSpPr bwMode="gray">
            <a:xfrm>
              <a:off x="2951763" y="3910708"/>
              <a:ext cx="118872" cy="800006"/>
              <a:chOff x="2951763" y="3910708"/>
              <a:chExt cx="118872" cy="800006"/>
            </a:xfrm>
          </p:grpSpPr>
          <p:cxnSp>
            <p:nvCxnSpPr>
              <p:cNvPr id="93" name="Straight Connector 92">
                <a:extLst>
                  <a:ext uri="{FF2B5EF4-FFF2-40B4-BE49-F238E27FC236}">
                    <a16:creationId xmlns:a16="http://schemas.microsoft.com/office/drawing/2014/main" id="{A52643FC-09D6-3005-8CB5-352D0867F98D}"/>
                  </a:ext>
                </a:extLst>
              </p:cNvPr>
              <p:cNvCxnSpPr>
                <a:cxnSpLocks/>
              </p:cNvCxnSpPr>
              <p:nvPr/>
            </p:nvCxnSpPr>
            <p:spPr bwMode="gray">
              <a:xfrm>
                <a:off x="3011199" y="3979194"/>
                <a:ext cx="0" cy="7315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9A2D927-FD04-7B15-8836-2576B873DCBF}"/>
                  </a:ext>
                </a:extLst>
              </p:cNvPr>
              <p:cNvSpPr>
                <a:spLocks noChangeAspect="1"/>
              </p:cNvSpPr>
              <p:nvPr/>
            </p:nvSpPr>
            <p:spPr bwMode="gray">
              <a:xfrm>
                <a:off x="2951763" y="3910708"/>
                <a:ext cx="118872" cy="118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421311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6F4F64A-15FF-7440-A0CE-4502E650F978}"/>
              </a:ext>
            </a:extLst>
          </p:cNvPr>
          <p:cNvSpPr>
            <a:spLocks noGrp="1"/>
          </p:cNvSpPr>
          <p:nvPr>
            <p:ph type="body" sz="quarter" idx="19"/>
          </p:nvPr>
        </p:nvSpPr>
        <p:spPr/>
        <p:txBody>
          <a:bodyPr/>
          <a:lstStyle/>
          <a:p>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1F5B7DF8-61F1-49DE-9214-ECD1F25F62E6}"/>
              </a:ext>
            </a:extLst>
          </p:cNvPr>
          <p:cNvSpPr>
            <a:spLocks noGrp="1"/>
          </p:cNvSpPr>
          <p:nvPr>
            <p:ph type="sldNum" sz="quarter" idx="4"/>
          </p:nvPr>
        </p:nvSpPr>
        <p:spPr/>
        <p:txBody>
          <a:bodyPr/>
          <a:lstStyle/>
          <a:p>
            <a:fld id="{2AE23761-D71E-484E-A406-E059CFC204B8}" type="slidenum">
              <a:rPr lang="en-US" smtClean="0"/>
              <a:pPr/>
              <a:t>4</a:t>
            </a:fld>
            <a:endParaRPr lang="en-US" dirty="0"/>
          </a:p>
        </p:txBody>
      </p:sp>
      <p:sp>
        <p:nvSpPr>
          <p:cNvPr id="21" name="Title 20">
            <a:extLst>
              <a:ext uri="{FF2B5EF4-FFF2-40B4-BE49-F238E27FC236}">
                <a16:creationId xmlns:a16="http://schemas.microsoft.com/office/drawing/2014/main" id="{6B4C320E-B3A4-4F2A-BAEF-FEDFB51DA522}"/>
              </a:ext>
            </a:extLst>
          </p:cNvPr>
          <p:cNvSpPr>
            <a:spLocks noGrp="1"/>
          </p:cNvSpPr>
          <p:nvPr>
            <p:ph type="title"/>
          </p:nvPr>
        </p:nvSpPr>
        <p:spPr/>
        <p:txBody>
          <a:bodyPr/>
          <a:lstStyle/>
          <a:p>
            <a:r>
              <a:rPr lang="en-US" dirty="0"/>
              <a:t>Headline Here</a:t>
            </a:r>
          </a:p>
        </p:txBody>
      </p:sp>
      <p:sp>
        <p:nvSpPr>
          <p:cNvPr id="8" name="Text Placeholder 7">
            <a:extLst>
              <a:ext uri="{FF2B5EF4-FFF2-40B4-BE49-F238E27FC236}">
                <a16:creationId xmlns:a16="http://schemas.microsoft.com/office/drawing/2014/main" id="{9E0A53A4-B859-0974-197B-D580E33614BF}"/>
              </a:ext>
            </a:extLst>
          </p:cNvPr>
          <p:cNvSpPr>
            <a:spLocks noGrp="1"/>
          </p:cNvSpPr>
          <p:nvPr>
            <p:ph type="body" sz="quarter" idx="37"/>
          </p:nvPr>
        </p:nvSpPr>
        <p:spPr/>
        <p:txBody>
          <a:bodyPr/>
          <a:lstStyle/>
          <a:p>
            <a:r>
              <a:rPr lang="en-US" dirty="0"/>
              <a:t>Subhead can go here</a:t>
            </a:r>
          </a:p>
        </p:txBody>
      </p:sp>
      <p:sp>
        <p:nvSpPr>
          <p:cNvPr id="7" name="Text Placeholder 6">
            <a:extLst>
              <a:ext uri="{FF2B5EF4-FFF2-40B4-BE49-F238E27FC236}">
                <a16:creationId xmlns:a16="http://schemas.microsoft.com/office/drawing/2014/main" id="{5B5AC664-843E-B517-95F0-23D1A5ADA895}"/>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2022293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C3D1136-B065-AD41-A9D3-E8B60CCC52F7}"/>
              </a:ext>
            </a:extLst>
          </p:cNvPr>
          <p:cNvGraphicFramePr/>
          <p:nvPr>
            <p:extLst>
              <p:ext uri="{D42A27DB-BD31-4B8C-83A1-F6EECF244321}">
                <p14:modId xmlns:p14="http://schemas.microsoft.com/office/powerpoint/2010/main" val="61632239"/>
              </p:ext>
            </p:extLst>
          </p:nvPr>
        </p:nvGraphicFramePr>
        <p:xfrm>
          <a:off x="1087395" y="1679950"/>
          <a:ext cx="4627711" cy="38111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3218A0A3-E647-7B4E-82D9-0B56EC820837}"/>
              </a:ext>
            </a:extLst>
          </p:cNvPr>
          <p:cNvGraphicFramePr/>
          <p:nvPr>
            <p:extLst>
              <p:ext uri="{D42A27DB-BD31-4B8C-83A1-F6EECF244321}">
                <p14:modId xmlns:p14="http://schemas.microsoft.com/office/powerpoint/2010/main" val="1614352391"/>
              </p:ext>
            </p:extLst>
          </p:nvPr>
        </p:nvGraphicFramePr>
        <p:xfrm>
          <a:off x="6346859" y="1626402"/>
          <a:ext cx="4757748" cy="39182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C6D34D8B-BC16-46F3-9006-6342EE140B8B}"/>
              </a:ext>
            </a:extLst>
          </p:cNvPr>
          <p:cNvSpPr>
            <a:spLocks noGrp="1"/>
          </p:cNvSpPr>
          <p:nvPr>
            <p:ph type="sldNum" sz="quarter" idx="4"/>
          </p:nvPr>
        </p:nvSpPr>
        <p:spPr/>
        <p:txBody>
          <a:bodyPr/>
          <a:lstStyle/>
          <a:p>
            <a:fld id="{2AE23761-D71E-484E-A406-E059CFC204B8}" type="slidenum">
              <a:rPr lang="en-US" smtClean="0"/>
              <a:pPr/>
              <a:t>40</a:t>
            </a:fld>
            <a:endParaRPr lang="en-US" dirty="0"/>
          </a:p>
        </p:txBody>
      </p:sp>
      <p:sp>
        <p:nvSpPr>
          <p:cNvPr id="9" name="Title 8">
            <a:extLst>
              <a:ext uri="{FF2B5EF4-FFF2-40B4-BE49-F238E27FC236}">
                <a16:creationId xmlns:a16="http://schemas.microsoft.com/office/drawing/2014/main" id="{1678748B-6EF2-C043-99E3-60AB505DE7C4}"/>
              </a:ext>
            </a:extLst>
          </p:cNvPr>
          <p:cNvSpPr>
            <a:spLocks noGrp="1"/>
          </p:cNvSpPr>
          <p:nvPr>
            <p:ph type="title"/>
          </p:nvPr>
        </p:nvSpPr>
        <p:spPr/>
        <p:txBody>
          <a:bodyPr/>
          <a:lstStyle/>
          <a:p>
            <a:r>
              <a:rPr lang="en-US" dirty="0"/>
              <a:t>Color Palette</a:t>
            </a:r>
          </a:p>
        </p:txBody>
      </p:sp>
      <p:sp>
        <p:nvSpPr>
          <p:cNvPr id="19" name="Text Placeholder 18">
            <a:extLst>
              <a:ext uri="{FF2B5EF4-FFF2-40B4-BE49-F238E27FC236}">
                <a16:creationId xmlns:a16="http://schemas.microsoft.com/office/drawing/2014/main" id="{0E25322B-B738-E5BB-27B9-D69975A1C87F}"/>
              </a:ext>
            </a:extLst>
          </p:cNvPr>
          <p:cNvSpPr>
            <a:spLocks noGrp="1"/>
          </p:cNvSpPr>
          <p:nvPr>
            <p:ph type="body" sz="quarter" idx="24"/>
          </p:nvPr>
        </p:nvSpPr>
        <p:spPr/>
        <p:txBody>
          <a:bodyPr/>
          <a:lstStyle/>
          <a:p>
            <a:endParaRPr lang="en-US"/>
          </a:p>
        </p:txBody>
      </p:sp>
      <p:sp>
        <p:nvSpPr>
          <p:cNvPr id="6" name="Text Placeholder 5">
            <a:extLst>
              <a:ext uri="{FF2B5EF4-FFF2-40B4-BE49-F238E27FC236}">
                <a16:creationId xmlns:a16="http://schemas.microsoft.com/office/drawing/2014/main" id="{F5D51E1B-07FC-0CE8-1E5A-A33F7324FC78}"/>
              </a:ext>
            </a:extLst>
          </p:cNvPr>
          <p:cNvSpPr>
            <a:spLocks noGrp="1"/>
          </p:cNvSpPr>
          <p:nvPr>
            <p:ph type="body" sz="quarter" idx="37"/>
          </p:nvPr>
        </p:nvSpPr>
        <p:spPr/>
        <p:txBody>
          <a:bodyPr/>
          <a:lstStyle/>
          <a:p>
            <a:r>
              <a:rPr lang="en-US" dirty="0"/>
              <a:t>Charts</a:t>
            </a:r>
          </a:p>
        </p:txBody>
      </p:sp>
    </p:spTree>
    <p:extLst>
      <p:ext uri="{BB962C8B-B14F-4D97-AF65-F5344CB8AC3E}">
        <p14:creationId xmlns:p14="http://schemas.microsoft.com/office/powerpoint/2010/main" val="44845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A83EAD-665A-3359-0BCC-B382F02867EF}"/>
              </a:ext>
            </a:extLst>
          </p:cNvPr>
          <p:cNvSpPr>
            <a:spLocks noGrp="1"/>
          </p:cNvSpPr>
          <p:nvPr>
            <p:ph type="sldNum" sz="quarter" idx="4"/>
          </p:nvPr>
        </p:nvSpPr>
        <p:spPr/>
        <p:txBody>
          <a:bodyPr/>
          <a:lstStyle/>
          <a:p>
            <a:fld id="{2AE23761-D71E-484E-A406-E059CFC204B8}" type="slidenum">
              <a:rPr lang="en-US" smtClean="0"/>
              <a:pPr/>
              <a:t>41</a:t>
            </a:fld>
            <a:endParaRPr lang="en-US" dirty="0"/>
          </a:p>
        </p:txBody>
      </p:sp>
      <p:sp>
        <p:nvSpPr>
          <p:cNvPr id="4" name="Title 3">
            <a:extLst>
              <a:ext uri="{FF2B5EF4-FFF2-40B4-BE49-F238E27FC236}">
                <a16:creationId xmlns:a16="http://schemas.microsoft.com/office/drawing/2014/main" id="{424A7A0B-2477-A38A-59E9-863F3169A304}"/>
              </a:ext>
            </a:extLst>
          </p:cNvPr>
          <p:cNvSpPr>
            <a:spLocks noGrp="1"/>
          </p:cNvSpPr>
          <p:nvPr>
            <p:ph type="title"/>
          </p:nvPr>
        </p:nvSpPr>
        <p:spPr/>
        <p:txBody>
          <a:bodyPr/>
          <a:lstStyle/>
          <a:p>
            <a:r>
              <a:rPr lang="en-US" dirty="0"/>
              <a:t>Photo Treatment for Supplement to Text</a:t>
            </a:r>
          </a:p>
        </p:txBody>
      </p:sp>
      <p:sp>
        <p:nvSpPr>
          <p:cNvPr id="7" name="Text Placeholder 6">
            <a:extLst>
              <a:ext uri="{FF2B5EF4-FFF2-40B4-BE49-F238E27FC236}">
                <a16:creationId xmlns:a16="http://schemas.microsoft.com/office/drawing/2014/main" id="{D1674264-8C1D-C64F-8423-195DB30CA6C4}"/>
              </a:ext>
            </a:extLst>
          </p:cNvPr>
          <p:cNvSpPr>
            <a:spLocks noGrp="1"/>
          </p:cNvSpPr>
          <p:nvPr>
            <p:ph type="body" sz="quarter" idx="37"/>
          </p:nvPr>
        </p:nvSpPr>
        <p:spPr/>
        <p:txBody>
          <a:bodyPr/>
          <a:lstStyle/>
          <a:p>
            <a:r>
              <a:rPr lang="en-US" dirty="0"/>
              <a:t>Scale frame with photo as a grouped unit</a:t>
            </a:r>
          </a:p>
        </p:txBody>
      </p:sp>
      <p:sp>
        <p:nvSpPr>
          <p:cNvPr id="6" name="Text Placeholder 5">
            <a:extLst>
              <a:ext uri="{FF2B5EF4-FFF2-40B4-BE49-F238E27FC236}">
                <a16:creationId xmlns:a16="http://schemas.microsoft.com/office/drawing/2014/main" id="{D5BE8D8B-05D2-3417-7DEF-4412503B64D3}"/>
              </a:ext>
            </a:extLst>
          </p:cNvPr>
          <p:cNvSpPr>
            <a:spLocks noGrp="1"/>
          </p:cNvSpPr>
          <p:nvPr>
            <p:ph type="body" sz="quarter" idx="24"/>
          </p:nvPr>
        </p:nvSpPr>
        <p:spPr/>
        <p:txBody>
          <a:bodyPr/>
          <a:lstStyle/>
          <a:p>
            <a:endParaRPr lang="en-US"/>
          </a:p>
        </p:txBody>
      </p:sp>
      <p:grpSp>
        <p:nvGrpSpPr>
          <p:cNvPr id="38" name="Group 37">
            <a:extLst>
              <a:ext uri="{FF2B5EF4-FFF2-40B4-BE49-F238E27FC236}">
                <a16:creationId xmlns:a16="http://schemas.microsoft.com/office/drawing/2014/main" id="{CF8DD34C-C939-C4A6-E8AD-D4EEB33FC3BC}"/>
              </a:ext>
            </a:extLst>
          </p:cNvPr>
          <p:cNvGrpSpPr/>
          <p:nvPr/>
        </p:nvGrpSpPr>
        <p:grpSpPr bwMode="gray">
          <a:xfrm>
            <a:off x="4397153" y="4830855"/>
            <a:ext cx="1462223" cy="1341714"/>
            <a:chOff x="609600" y="4280105"/>
            <a:chExt cx="2062038" cy="1892095"/>
          </a:xfrm>
        </p:grpSpPr>
        <p:sp>
          <p:nvSpPr>
            <p:cNvPr id="13" name="Rounded Rectangle 12">
              <a:extLst>
                <a:ext uri="{FF2B5EF4-FFF2-40B4-BE49-F238E27FC236}">
                  <a16:creationId xmlns:a16="http://schemas.microsoft.com/office/drawing/2014/main" id="{880863E4-9042-CA07-E8D0-0F8BE8EAF964}"/>
                </a:ext>
              </a:extLst>
            </p:cNvPr>
            <p:cNvSpPr/>
            <p:nvPr/>
          </p:nvSpPr>
          <p:spPr bwMode="gray">
            <a:xfrm>
              <a:off x="809827" y="4488559"/>
              <a:ext cx="1861811" cy="1683641"/>
            </a:xfrm>
            <a:prstGeom prst="roundRect">
              <a:avLst>
                <a:gd name="adj" fmla="val 809"/>
              </a:avLst>
            </a:prstGeom>
            <a:noFill/>
            <a:ln w="22225">
              <a:gradFill flip="none" rotWithShape="1">
                <a:gsLst>
                  <a:gs pos="0">
                    <a:schemeClr val="tx1">
                      <a:lumMod val="50000"/>
                      <a:lumOff val="50000"/>
                    </a:schemeClr>
                  </a:gs>
                  <a:gs pos="50000">
                    <a:schemeClr val="accent3"/>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E733CD6F-572B-6D31-D6BC-F1841BF3A1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609600" y="4280105"/>
              <a:ext cx="1871557" cy="1691996"/>
            </a:xfrm>
            <a:prstGeom prst="roundRect">
              <a:avLst>
                <a:gd name="adj" fmla="val 967"/>
              </a:avLst>
            </a:prstGeom>
          </p:spPr>
        </p:pic>
      </p:grpSp>
      <p:grpSp>
        <p:nvGrpSpPr>
          <p:cNvPr id="52" name="Group 51">
            <a:extLst>
              <a:ext uri="{FF2B5EF4-FFF2-40B4-BE49-F238E27FC236}">
                <a16:creationId xmlns:a16="http://schemas.microsoft.com/office/drawing/2014/main" id="{1329F72F-A145-8F64-67B9-5DC94CB405CF}"/>
              </a:ext>
            </a:extLst>
          </p:cNvPr>
          <p:cNvGrpSpPr/>
          <p:nvPr/>
        </p:nvGrpSpPr>
        <p:grpSpPr bwMode="gray">
          <a:xfrm>
            <a:off x="4390797" y="2733935"/>
            <a:ext cx="1473642" cy="1332624"/>
            <a:chOff x="9666405" y="1551311"/>
            <a:chExt cx="2078141" cy="1879277"/>
          </a:xfrm>
        </p:grpSpPr>
        <p:sp>
          <p:nvSpPr>
            <p:cNvPr id="50" name="Rounded Rectangle 49">
              <a:extLst>
                <a:ext uri="{FF2B5EF4-FFF2-40B4-BE49-F238E27FC236}">
                  <a16:creationId xmlns:a16="http://schemas.microsoft.com/office/drawing/2014/main" id="{F3FF2EEF-4ABB-3FA6-D779-B11E14CEA97B}"/>
                </a:ext>
              </a:extLst>
            </p:cNvPr>
            <p:cNvSpPr/>
            <p:nvPr/>
          </p:nvSpPr>
          <p:spPr bwMode="gray">
            <a:xfrm>
              <a:off x="9666405" y="1551311"/>
              <a:ext cx="1861811" cy="1683641"/>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FC29450-0C61-8DD8-5C0C-E821380D23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9872989" y="1738592"/>
              <a:ext cx="1871557" cy="1691996"/>
            </a:xfrm>
            <a:prstGeom prst="roundRect">
              <a:avLst>
                <a:gd name="adj" fmla="val 967"/>
              </a:avLst>
            </a:prstGeom>
          </p:spPr>
        </p:pic>
      </p:grpSp>
      <p:grpSp>
        <p:nvGrpSpPr>
          <p:cNvPr id="55" name="Group 54">
            <a:extLst>
              <a:ext uri="{FF2B5EF4-FFF2-40B4-BE49-F238E27FC236}">
                <a16:creationId xmlns:a16="http://schemas.microsoft.com/office/drawing/2014/main" id="{31DD1277-10B7-8771-1875-D152C2188085}"/>
              </a:ext>
            </a:extLst>
          </p:cNvPr>
          <p:cNvGrpSpPr/>
          <p:nvPr/>
        </p:nvGrpSpPr>
        <p:grpSpPr bwMode="gray">
          <a:xfrm>
            <a:off x="6303733" y="4196926"/>
            <a:ext cx="2153090" cy="1975643"/>
            <a:chOff x="609600" y="4280105"/>
            <a:chExt cx="2062038" cy="1892095"/>
          </a:xfrm>
        </p:grpSpPr>
        <p:sp>
          <p:nvSpPr>
            <p:cNvPr id="56" name="Rounded Rectangle 55">
              <a:extLst>
                <a:ext uri="{FF2B5EF4-FFF2-40B4-BE49-F238E27FC236}">
                  <a16:creationId xmlns:a16="http://schemas.microsoft.com/office/drawing/2014/main" id="{19C3D0CA-83BF-D535-0198-2D2B86E7E664}"/>
                </a:ext>
              </a:extLst>
            </p:cNvPr>
            <p:cNvSpPr/>
            <p:nvPr/>
          </p:nvSpPr>
          <p:spPr bwMode="gray">
            <a:xfrm>
              <a:off x="809827" y="4488559"/>
              <a:ext cx="1861811" cy="1683641"/>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17CBEBA8-C4B5-97AE-7461-006D98A27C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609600" y="4280105"/>
              <a:ext cx="1871557" cy="1691996"/>
            </a:xfrm>
            <a:prstGeom prst="roundRect">
              <a:avLst>
                <a:gd name="adj" fmla="val 967"/>
              </a:avLst>
            </a:prstGeom>
          </p:spPr>
        </p:pic>
      </p:grpSp>
      <p:grpSp>
        <p:nvGrpSpPr>
          <p:cNvPr id="58" name="Group 57">
            <a:extLst>
              <a:ext uri="{FF2B5EF4-FFF2-40B4-BE49-F238E27FC236}">
                <a16:creationId xmlns:a16="http://schemas.microsoft.com/office/drawing/2014/main" id="{81D44464-14C2-BE08-0372-8D16AE9138AA}"/>
              </a:ext>
            </a:extLst>
          </p:cNvPr>
          <p:cNvGrpSpPr/>
          <p:nvPr/>
        </p:nvGrpSpPr>
        <p:grpSpPr bwMode="gray">
          <a:xfrm>
            <a:off x="6297377" y="2104301"/>
            <a:ext cx="2169904" cy="1962258"/>
            <a:chOff x="9666405" y="1551311"/>
            <a:chExt cx="2078141" cy="1879277"/>
          </a:xfrm>
        </p:grpSpPr>
        <p:sp>
          <p:nvSpPr>
            <p:cNvPr id="59" name="Rounded Rectangle 58">
              <a:extLst>
                <a:ext uri="{FF2B5EF4-FFF2-40B4-BE49-F238E27FC236}">
                  <a16:creationId xmlns:a16="http://schemas.microsoft.com/office/drawing/2014/main" id="{0689218C-0746-FB1B-43BD-FADB96EEBB11}"/>
                </a:ext>
              </a:extLst>
            </p:cNvPr>
            <p:cNvSpPr/>
            <p:nvPr/>
          </p:nvSpPr>
          <p:spPr bwMode="gray">
            <a:xfrm>
              <a:off x="9666405" y="1551311"/>
              <a:ext cx="1861811" cy="1683641"/>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A521D278-C9DC-FA2B-A157-EF19720FC2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9872989" y="1738592"/>
              <a:ext cx="1871557" cy="1691996"/>
            </a:xfrm>
            <a:prstGeom prst="roundRect">
              <a:avLst>
                <a:gd name="adj" fmla="val 967"/>
              </a:avLst>
            </a:prstGeom>
          </p:spPr>
        </p:pic>
      </p:grpSp>
      <p:grpSp>
        <p:nvGrpSpPr>
          <p:cNvPr id="61" name="Group 60">
            <a:extLst>
              <a:ext uri="{FF2B5EF4-FFF2-40B4-BE49-F238E27FC236}">
                <a16:creationId xmlns:a16="http://schemas.microsoft.com/office/drawing/2014/main" id="{67E6C2D1-555B-FF9C-B424-5F609FD8F5D3}"/>
              </a:ext>
            </a:extLst>
          </p:cNvPr>
          <p:cNvGrpSpPr/>
          <p:nvPr/>
        </p:nvGrpSpPr>
        <p:grpSpPr bwMode="gray">
          <a:xfrm>
            <a:off x="622841" y="4307943"/>
            <a:ext cx="3009600" cy="1879277"/>
            <a:chOff x="599730" y="2213546"/>
            <a:chExt cx="3009600" cy="1879277"/>
          </a:xfrm>
        </p:grpSpPr>
        <p:sp>
          <p:nvSpPr>
            <p:cNvPr id="62" name="Rounded Rectangle 61">
              <a:extLst>
                <a:ext uri="{FF2B5EF4-FFF2-40B4-BE49-F238E27FC236}">
                  <a16:creationId xmlns:a16="http://schemas.microsoft.com/office/drawing/2014/main" id="{15CF24DC-7646-1743-74F4-792FDBC3EB33}"/>
                </a:ext>
              </a:extLst>
            </p:cNvPr>
            <p:cNvSpPr/>
            <p:nvPr/>
          </p:nvSpPr>
          <p:spPr bwMode="gray">
            <a:xfrm>
              <a:off x="599730" y="2213546"/>
              <a:ext cx="2821902" cy="1683641"/>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Placeholder 12">
              <a:extLst>
                <a:ext uri="{FF2B5EF4-FFF2-40B4-BE49-F238E27FC236}">
                  <a16:creationId xmlns:a16="http://schemas.microsoft.com/office/drawing/2014/main" id="{2D14ED95-9A89-E881-084E-BB3DCBAF5B6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H="1">
              <a:off x="787428" y="2409182"/>
              <a:ext cx="2821902" cy="1683641"/>
            </a:xfrm>
            <a:prstGeom prst="roundRect">
              <a:avLst>
                <a:gd name="adj" fmla="val 967"/>
              </a:avLst>
            </a:prstGeom>
          </p:spPr>
        </p:pic>
      </p:grpSp>
      <p:grpSp>
        <p:nvGrpSpPr>
          <p:cNvPr id="64" name="Group 63">
            <a:extLst>
              <a:ext uri="{FF2B5EF4-FFF2-40B4-BE49-F238E27FC236}">
                <a16:creationId xmlns:a16="http://schemas.microsoft.com/office/drawing/2014/main" id="{BA965A1D-5091-059D-968D-A8C8378A3CF3}"/>
              </a:ext>
            </a:extLst>
          </p:cNvPr>
          <p:cNvGrpSpPr/>
          <p:nvPr/>
        </p:nvGrpSpPr>
        <p:grpSpPr bwMode="gray">
          <a:xfrm>
            <a:off x="620058" y="2099731"/>
            <a:ext cx="3012383" cy="1879277"/>
            <a:chOff x="6093217" y="1551311"/>
            <a:chExt cx="3012383" cy="1879277"/>
          </a:xfrm>
        </p:grpSpPr>
        <p:sp>
          <p:nvSpPr>
            <p:cNvPr id="65" name="Rounded Rectangle 64">
              <a:extLst>
                <a:ext uri="{FF2B5EF4-FFF2-40B4-BE49-F238E27FC236}">
                  <a16:creationId xmlns:a16="http://schemas.microsoft.com/office/drawing/2014/main" id="{20ECE654-430F-BF1F-3077-C238AF8EECE7}"/>
                </a:ext>
              </a:extLst>
            </p:cNvPr>
            <p:cNvSpPr/>
            <p:nvPr/>
          </p:nvSpPr>
          <p:spPr bwMode="gray">
            <a:xfrm>
              <a:off x="6283698" y="1746947"/>
              <a:ext cx="2821902" cy="1683641"/>
            </a:xfrm>
            <a:prstGeom prst="roundRect">
              <a:avLst>
                <a:gd name="adj" fmla="val 809"/>
              </a:avLst>
            </a:prstGeom>
            <a:noFill/>
            <a:ln w="22225">
              <a:gradFill flip="none" rotWithShape="1">
                <a:gsLst>
                  <a:gs pos="0">
                    <a:schemeClr val="tx1">
                      <a:lumMod val="50000"/>
                      <a:lumOff val="50000"/>
                    </a:schemeClr>
                  </a:gs>
                  <a:gs pos="50000">
                    <a:srgbClr val="6460CE"/>
                  </a:gs>
                  <a:gs pos="100000">
                    <a:srgbClr val="D6001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Placeholder 12">
              <a:extLst>
                <a:ext uri="{FF2B5EF4-FFF2-40B4-BE49-F238E27FC236}">
                  <a16:creationId xmlns:a16="http://schemas.microsoft.com/office/drawing/2014/main" id="{3AD15A48-2219-8797-0EE1-EA9C4DB1970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H="1">
              <a:off x="6093217" y="1551311"/>
              <a:ext cx="2821902" cy="1683641"/>
            </a:xfrm>
            <a:prstGeom prst="roundRect">
              <a:avLst>
                <a:gd name="adj" fmla="val 967"/>
              </a:avLst>
            </a:prstGeom>
          </p:spPr>
        </p:pic>
      </p:grpSp>
      <p:sp>
        <p:nvSpPr>
          <p:cNvPr id="24" name="TextBox 23">
            <a:extLst>
              <a:ext uri="{FF2B5EF4-FFF2-40B4-BE49-F238E27FC236}">
                <a16:creationId xmlns:a16="http://schemas.microsoft.com/office/drawing/2014/main" id="{C611BB6B-24C1-36C9-B145-C7EE3CA0FD1A}"/>
              </a:ext>
            </a:extLst>
          </p:cNvPr>
          <p:cNvSpPr txBox="1"/>
          <p:nvPr/>
        </p:nvSpPr>
        <p:spPr>
          <a:xfrm>
            <a:off x="9688033" y="2016101"/>
            <a:ext cx="2077286" cy="369204"/>
          </a:xfrm>
          <a:prstGeom prst="rect">
            <a:avLst/>
          </a:prstGeom>
          <a:noFill/>
        </p:spPr>
        <p:txBody>
          <a:bodyPr wrap="square" lIns="0" rtlCol="0" anchor="t" anchorCtr="0">
            <a:noAutofit/>
          </a:bodyPr>
          <a:lstStyle/>
          <a:p>
            <a:pPr algn="l">
              <a:spcBef>
                <a:spcPts val="600"/>
              </a:spcBef>
            </a:pPr>
            <a:r>
              <a:rPr lang="en-US" sz="1400" dirty="0">
                <a:latin typeface="+mj-lt"/>
              </a:rPr>
              <a:t>To change the photos </a:t>
            </a:r>
            <a:br>
              <a:rPr lang="en-US" sz="1400" dirty="0">
                <a:latin typeface="+mj-lt"/>
              </a:rPr>
            </a:br>
            <a:r>
              <a:rPr lang="en-US" sz="1400" dirty="0">
                <a:latin typeface="+mj-lt"/>
              </a:rPr>
              <a:t>in these graphics:</a:t>
            </a:r>
          </a:p>
          <a:p>
            <a:pPr marL="169863" indent="-169863" algn="l">
              <a:spcBef>
                <a:spcPts val="600"/>
              </a:spcBef>
              <a:buAutoNum type="arabicPeriod"/>
            </a:pPr>
            <a:r>
              <a:rPr lang="en-US" sz="1400" dirty="0">
                <a:latin typeface="+mj-lt"/>
              </a:rPr>
              <a:t>Double-click to select photo in graphic. </a:t>
            </a:r>
          </a:p>
          <a:p>
            <a:pPr marL="169863" indent="-169863" algn="l">
              <a:spcBef>
                <a:spcPts val="600"/>
              </a:spcBef>
              <a:buAutoNum type="arabicPeriod"/>
            </a:pPr>
            <a:r>
              <a:rPr lang="en-US" sz="1400" dirty="0">
                <a:latin typeface="+mj-lt"/>
              </a:rPr>
              <a:t>Then right-click and  choose </a:t>
            </a:r>
            <a:r>
              <a:rPr lang="en-US" sz="1400" dirty="0"/>
              <a:t>Change Picture</a:t>
            </a:r>
            <a:r>
              <a:rPr lang="en-US" sz="1400" dirty="0">
                <a:latin typeface="+mj-lt"/>
              </a:rPr>
              <a:t>. </a:t>
            </a:r>
          </a:p>
          <a:p>
            <a:pPr marL="169863" indent="-169863" algn="l">
              <a:spcBef>
                <a:spcPts val="600"/>
              </a:spcBef>
              <a:buAutoNum type="arabicPeriod"/>
            </a:pPr>
            <a:r>
              <a:rPr lang="en-US" sz="1400" dirty="0">
                <a:latin typeface="+mj-lt"/>
              </a:rPr>
              <a:t>Select the new photo and insert.</a:t>
            </a:r>
          </a:p>
        </p:txBody>
      </p:sp>
    </p:spTree>
    <p:extLst>
      <p:ext uri="{BB962C8B-B14F-4D97-AF65-F5344CB8AC3E}">
        <p14:creationId xmlns:p14="http://schemas.microsoft.com/office/powerpoint/2010/main" val="949757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A39F2AF-4B72-1EEE-FAA5-A62A711C7216}"/>
              </a:ext>
            </a:extLst>
          </p:cNvPr>
          <p:cNvSpPr>
            <a:spLocks noGrp="1"/>
          </p:cNvSpPr>
          <p:nvPr>
            <p:ph type="sldNum" sz="quarter" idx="4"/>
          </p:nvPr>
        </p:nvSpPr>
        <p:spPr/>
        <p:txBody>
          <a:bodyPr/>
          <a:lstStyle/>
          <a:p>
            <a:fld id="{2AE23761-D71E-484E-A406-E059CFC204B8}" type="slidenum">
              <a:rPr lang="en-US" smtClean="0"/>
              <a:pPr/>
              <a:t>42</a:t>
            </a:fld>
            <a:endParaRPr lang="en-US" dirty="0"/>
          </a:p>
        </p:txBody>
      </p:sp>
      <p:sp>
        <p:nvSpPr>
          <p:cNvPr id="7" name="Text Placeholder 6">
            <a:extLst>
              <a:ext uri="{FF2B5EF4-FFF2-40B4-BE49-F238E27FC236}">
                <a16:creationId xmlns:a16="http://schemas.microsoft.com/office/drawing/2014/main" id="{2E17A914-F6CC-03D1-D84C-F47BBC868FCE}"/>
              </a:ext>
            </a:extLst>
          </p:cNvPr>
          <p:cNvSpPr>
            <a:spLocks noGrp="1"/>
          </p:cNvSpPr>
          <p:nvPr>
            <p:ph type="body" sz="quarter" idx="15"/>
          </p:nvPr>
        </p:nvSpPr>
        <p:spPr/>
        <p:txBody>
          <a:bodyPr/>
          <a:lstStyle/>
          <a:p>
            <a:r>
              <a:rPr lang="en-US" dirty="0"/>
              <a:t>MANDIANT</a:t>
            </a:r>
          </a:p>
        </p:txBody>
      </p:sp>
      <p:sp>
        <p:nvSpPr>
          <p:cNvPr id="8" name="Text Placeholder 7">
            <a:extLst>
              <a:ext uri="{FF2B5EF4-FFF2-40B4-BE49-F238E27FC236}">
                <a16:creationId xmlns:a16="http://schemas.microsoft.com/office/drawing/2014/main" id="{5E1D1944-162A-467A-EE51-79BC99E982C3}"/>
              </a:ext>
            </a:extLst>
          </p:cNvPr>
          <p:cNvSpPr>
            <a:spLocks noGrp="1"/>
          </p:cNvSpPr>
          <p:nvPr>
            <p:ph type="body" sz="quarter" idx="16"/>
          </p:nvPr>
        </p:nvSpPr>
        <p:spPr/>
        <p:txBody>
          <a:bodyPr/>
          <a:lstStyle/>
          <a:p>
            <a:r>
              <a:rPr lang="en-US" dirty="0"/>
              <a:t>In our current state of cyber security, breaches are inevitable.</a:t>
            </a:r>
          </a:p>
        </p:txBody>
      </p:sp>
      <p:sp>
        <p:nvSpPr>
          <p:cNvPr id="21" name="Text Placeholder 20">
            <a:extLst>
              <a:ext uri="{FF2B5EF4-FFF2-40B4-BE49-F238E27FC236}">
                <a16:creationId xmlns:a16="http://schemas.microsoft.com/office/drawing/2014/main" id="{86BF1651-628A-E95A-77EA-D071AC2965A3}"/>
              </a:ext>
            </a:extLst>
          </p:cNvPr>
          <p:cNvSpPr>
            <a:spLocks noGrp="1"/>
          </p:cNvSpPr>
          <p:nvPr>
            <p:ph type="body" sz="quarter" idx="24"/>
          </p:nvPr>
        </p:nvSpPr>
        <p:spPr/>
        <p:txBody>
          <a:bodyPr/>
          <a:lstStyle/>
          <a:p>
            <a:endParaRPr lang="en-US"/>
          </a:p>
        </p:txBody>
      </p:sp>
      <p:pic>
        <p:nvPicPr>
          <p:cNvPr id="13" name="Picture Placeholder 12">
            <a:extLst>
              <a:ext uri="{FF2B5EF4-FFF2-40B4-BE49-F238E27FC236}">
                <a16:creationId xmlns:a16="http://schemas.microsoft.com/office/drawing/2014/main" id="{62787C66-705C-BA3D-7916-6475FC174C20}"/>
              </a:ext>
            </a:extLst>
          </p:cNvPr>
          <p:cNvPicPr>
            <a:picLocks noGrp="1" noChangeAspect="1"/>
          </p:cNvPicPr>
          <p:nvPr>
            <p:ph type="pic" sz="quarter" idx="25"/>
          </p:nvPr>
        </p:nvPicPr>
        <p:blipFill rotWithShape="1">
          <a:blip r:embed="rId3" cstate="email">
            <a:extLst>
              <a:ext uri="{28A0092B-C50C-407E-A947-70E740481C1C}">
                <a14:useLocalDpi xmlns:a14="http://schemas.microsoft.com/office/drawing/2010/main"/>
              </a:ext>
            </a:extLst>
          </a:blip>
          <a:srcRect/>
          <a:stretch/>
        </p:blipFill>
        <p:spPr>
          <a:xfrm flipH="1">
            <a:off x="-107576" y="2239285"/>
            <a:ext cx="4733667" cy="2382605"/>
          </a:xfrm>
        </p:spPr>
      </p:pic>
    </p:spTree>
    <p:extLst>
      <p:ext uri="{BB962C8B-B14F-4D97-AF65-F5344CB8AC3E}">
        <p14:creationId xmlns:p14="http://schemas.microsoft.com/office/powerpoint/2010/main" val="2679216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343E26E1-2CE0-12F0-C7A2-B205872BDEFD}"/>
              </a:ext>
            </a:extLst>
          </p:cNvPr>
          <p:cNvSpPr>
            <a:spLocks noGrp="1"/>
          </p:cNvSpPr>
          <p:nvPr>
            <p:ph type="body" sz="quarter" idx="12"/>
          </p:nvPr>
        </p:nvSpPr>
        <p:spPr/>
        <p:txBody>
          <a:bodyPr/>
          <a:lstStyle/>
          <a:p>
            <a:r>
              <a:rPr lang="en-US" dirty="0"/>
              <a:t> Michael Christensen, IT Security Manager, </a:t>
            </a:r>
            <a:r>
              <a:rPr lang="en-US" dirty="0" err="1"/>
              <a:t>Axway</a:t>
            </a:r>
            <a:endParaRPr lang="en-US" dirty="0"/>
          </a:p>
        </p:txBody>
      </p:sp>
      <p:sp>
        <p:nvSpPr>
          <p:cNvPr id="7" name="Text Placeholder 6">
            <a:extLst>
              <a:ext uri="{FF2B5EF4-FFF2-40B4-BE49-F238E27FC236}">
                <a16:creationId xmlns:a16="http://schemas.microsoft.com/office/drawing/2014/main" id="{74BE6DAC-80D6-4DF4-D810-232F9618C380}"/>
              </a:ext>
            </a:extLst>
          </p:cNvPr>
          <p:cNvSpPr>
            <a:spLocks noGrp="1"/>
          </p:cNvSpPr>
          <p:nvPr>
            <p:ph type="body" sz="quarter" idx="13"/>
          </p:nvPr>
        </p:nvSpPr>
        <p:spPr/>
        <p:txBody>
          <a:bodyPr/>
          <a:lstStyle/>
          <a:p>
            <a:r>
              <a:rPr lang="en-US" dirty="0"/>
              <a:t>Longer quote can be used on this slide. Lorem ipsum dolor sit amet, consectetur adipiscing elit. Vivamus cursus dolor a scelerisque ultrices. </a:t>
            </a:r>
            <a:r>
              <a:rPr lang="en-US" dirty="0" err="1"/>
              <a:t>Phasellus</a:t>
            </a:r>
            <a:r>
              <a:rPr lang="en-US" dirty="0"/>
              <a:t> </a:t>
            </a:r>
            <a:r>
              <a:rPr lang="en-US" dirty="0" err="1"/>
              <a:t>sagittis</a:t>
            </a:r>
            <a:r>
              <a:rPr lang="en-US" dirty="0"/>
              <a:t> magna </a:t>
            </a:r>
            <a:r>
              <a:rPr lang="en-US" dirty="0" err="1"/>
              <a:t>ut</a:t>
            </a:r>
            <a:r>
              <a:rPr lang="en-US" dirty="0"/>
              <a:t> </a:t>
            </a:r>
            <a:r>
              <a:rPr lang="en-US" dirty="0" err="1"/>
              <a:t>sodales</a:t>
            </a:r>
            <a:r>
              <a:rPr lang="en-US" dirty="0"/>
              <a:t> </a:t>
            </a:r>
            <a:r>
              <a:rPr lang="en-US" dirty="0" err="1"/>
              <a:t>aliquet</a:t>
            </a:r>
            <a:r>
              <a:rPr lang="en-US" dirty="0"/>
              <a:t>. Nam </a:t>
            </a:r>
            <a:br>
              <a:rPr lang="en-US" dirty="0"/>
            </a:br>
            <a:r>
              <a:rPr lang="en-US" dirty="0" err="1"/>
              <a:t>eu</a:t>
            </a:r>
            <a:r>
              <a:rPr lang="en-US" dirty="0"/>
              <a:t> </a:t>
            </a:r>
            <a:r>
              <a:rPr lang="en-US" dirty="0" err="1"/>
              <a:t>rhoncus</a:t>
            </a:r>
            <a:r>
              <a:rPr lang="en-US" dirty="0"/>
              <a:t> </a:t>
            </a:r>
            <a:r>
              <a:rPr lang="en-US" dirty="0" err="1"/>
              <a:t>justo</a:t>
            </a:r>
            <a:r>
              <a:rPr lang="en-US" dirty="0"/>
              <a:t>, in </a:t>
            </a:r>
            <a:r>
              <a:rPr lang="en-US" dirty="0" err="1"/>
              <a:t>vehicula</a:t>
            </a:r>
            <a:r>
              <a:rPr lang="en-US" dirty="0"/>
              <a:t> </a:t>
            </a:r>
            <a:r>
              <a:rPr lang="en-US" dirty="0" err="1"/>
              <a:t>tellus</a:t>
            </a:r>
            <a:r>
              <a:rPr lang="en-US" dirty="0"/>
              <a:t>. </a:t>
            </a:r>
            <a:r>
              <a:rPr lang="en-US" dirty="0" err="1"/>
              <a:t>Suspendisse</a:t>
            </a:r>
            <a:r>
              <a:rPr lang="en-US" dirty="0"/>
              <a:t> in </a:t>
            </a:r>
            <a:r>
              <a:rPr lang="en-US" dirty="0" err="1"/>
              <a:t>est</a:t>
            </a:r>
            <a:r>
              <a:rPr lang="en-US" dirty="0"/>
              <a:t> fermentum, </a:t>
            </a:r>
            <a:r>
              <a:rPr lang="en-US" dirty="0" err="1"/>
              <a:t>ultricies</a:t>
            </a:r>
            <a:r>
              <a:rPr lang="en-US" dirty="0"/>
              <a:t> </a:t>
            </a:r>
            <a:r>
              <a:rPr lang="en-US" dirty="0" err="1"/>
              <a:t>arcu</a:t>
            </a:r>
            <a:r>
              <a:rPr lang="en-US" dirty="0"/>
              <a:t> sit </a:t>
            </a:r>
            <a:r>
              <a:rPr lang="en-US" dirty="0" err="1"/>
              <a:t>amet</a:t>
            </a:r>
            <a:r>
              <a:rPr lang="en-US" dirty="0"/>
              <a:t>, dictum est. Sed </a:t>
            </a:r>
            <a:r>
              <a:rPr lang="en-US" dirty="0" err="1"/>
              <a:t>imperdiet</a:t>
            </a:r>
            <a:r>
              <a:rPr lang="en-US" dirty="0"/>
              <a:t>, </a:t>
            </a:r>
            <a:r>
              <a:rPr lang="en-US" dirty="0" err="1"/>
              <a:t>quam</a:t>
            </a:r>
            <a:r>
              <a:rPr lang="en-US" dirty="0"/>
              <a:t> et </a:t>
            </a:r>
            <a:r>
              <a:rPr lang="en-US" dirty="0" err="1"/>
              <a:t>volutpat</a:t>
            </a:r>
            <a:r>
              <a:rPr lang="en-US" dirty="0"/>
              <a:t> </a:t>
            </a:r>
            <a:r>
              <a:rPr lang="en-US" dirty="0" err="1"/>
              <a:t>imperdiet</a:t>
            </a:r>
            <a:r>
              <a:rPr lang="en-US" dirty="0"/>
              <a:t>, nisi </a:t>
            </a:r>
            <a:r>
              <a:rPr lang="en-US" dirty="0" err="1"/>
              <a:t>est</a:t>
            </a:r>
            <a:r>
              <a:rPr lang="en-US" dirty="0"/>
              <a:t> </a:t>
            </a:r>
            <a:r>
              <a:rPr lang="en-US" dirty="0" err="1"/>
              <a:t>consectetur</a:t>
            </a:r>
            <a:r>
              <a:rPr lang="en-US" dirty="0"/>
              <a:t> </a:t>
            </a:r>
            <a:r>
              <a:rPr lang="en-US" dirty="0" err="1"/>
              <a:t>risus</a:t>
            </a:r>
            <a:r>
              <a:rPr lang="en-US" dirty="0"/>
              <a:t>, id </a:t>
            </a:r>
            <a:r>
              <a:rPr lang="en-US" dirty="0" err="1"/>
              <a:t>laoreet</a:t>
            </a:r>
            <a:r>
              <a:rPr lang="en-US" dirty="0"/>
              <a:t> ligula </a:t>
            </a:r>
            <a:r>
              <a:rPr lang="en-US" dirty="0" err="1"/>
              <a:t>est</a:t>
            </a:r>
            <a:r>
              <a:rPr lang="en-US" dirty="0"/>
              <a:t> vel </a:t>
            </a:r>
            <a:r>
              <a:rPr lang="en-US" dirty="0" err="1"/>
              <a:t>quam</a:t>
            </a:r>
            <a:endParaRPr lang="en-US" dirty="0"/>
          </a:p>
        </p:txBody>
      </p:sp>
      <p:sp>
        <p:nvSpPr>
          <p:cNvPr id="2" name="Slide Number Placeholder 1">
            <a:extLst>
              <a:ext uri="{FF2B5EF4-FFF2-40B4-BE49-F238E27FC236}">
                <a16:creationId xmlns:a16="http://schemas.microsoft.com/office/drawing/2014/main" id="{FA4B5D6D-7F2F-426B-BF91-F4D4F30C299C}"/>
              </a:ext>
            </a:extLst>
          </p:cNvPr>
          <p:cNvSpPr>
            <a:spLocks noGrp="1"/>
          </p:cNvSpPr>
          <p:nvPr>
            <p:ph type="sldNum" sz="quarter" idx="4"/>
          </p:nvPr>
        </p:nvSpPr>
        <p:spPr/>
        <p:txBody>
          <a:bodyPr/>
          <a:lstStyle/>
          <a:p>
            <a:fld id="{2AE23761-D71E-484E-A406-E059CFC204B8}" type="slidenum">
              <a:rPr lang="en-US" smtClean="0"/>
              <a:pPr/>
              <a:t>43</a:t>
            </a:fld>
            <a:endParaRPr lang="en-US" dirty="0"/>
          </a:p>
        </p:txBody>
      </p:sp>
      <p:sp>
        <p:nvSpPr>
          <p:cNvPr id="29" name="Text Placeholder 28">
            <a:extLst>
              <a:ext uri="{FF2B5EF4-FFF2-40B4-BE49-F238E27FC236}">
                <a16:creationId xmlns:a16="http://schemas.microsoft.com/office/drawing/2014/main" id="{1522954B-ECA8-DDE5-9F8F-A0EC752706E9}"/>
              </a:ext>
            </a:extLst>
          </p:cNvPr>
          <p:cNvSpPr>
            <a:spLocks noGrp="1"/>
          </p:cNvSpPr>
          <p:nvPr>
            <p:ph type="body" sz="quarter" idx="24"/>
          </p:nvPr>
        </p:nvSpPr>
        <p:spPr/>
        <p:txBody>
          <a:bodyPr/>
          <a:lstStyle/>
          <a:p>
            <a:endParaRPr lang="en-US"/>
          </a:p>
        </p:txBody>
      </p:sp>
      <p:sp>
        <p:nvSpPr>
          <p:cNvPr id="4" name="Picture Placeholder 3">
            <a:extLst>
              <a:ext uri="{FF2B5EF4-FFF2-40B4-BE49-F238E27FC236}">
                <a16:creationId xmlns:a16="http://schemas.microsoft.com/office/drawing/2014/main" id="{5ABE2BE8-2EB8-6DC1-6492-4E827C8740D2}"/>
              </a:ext>
            </a:extLst>
          </p:cNvPr>
          <p:cNvSpPr>
            <a:spLocks noGrp="1"/>
          </p:cNvSpPr>
          <p:nvPr>
            <p:ph type="pic" sz="quarter" idx="25"/>
          </p:nvPr>
        </p:nvSpPr>
        <p:spPr/>
      </p:sp>
    </p:spTree>
    <p:extLst>
      <p:ext uri="{BB962C8B-B14F-4D97-AF65-F5344CB8AC3E}">
        <p14:creationId xmlns:p14="http://schemas.microsoft.com/office/powerpoint/2010/main" val="1061180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CABDC-E585-EDF9-48EF-F5389EEBF32B}"/>
              </a:ext>
            </a:extLst>
          </p:cNvPr>
          <p:cNvSpPr>
            <a:spLocks noGrp="1"/>
          </p:cNvSpPr>
          <p:nvPr>
            <p:ph type="sldNum" sz="quarter" idx="4"/>
          </p:nvPr>
        </p:nvSpPr>
        <p:spPr/>
        <p:txBody>
          <a:bodyPr/>
          <a:lstStyle/>
          <a:p>
            <a:fld id="{2AE23761-D71E-484E-A406-E059CFC204B8}" type="slidenum">
              <a:rPr lang="en-US" smtClean="0"/>
              <a:pPr/>
              <a:t>44</a:t>
            </a:fld>
            <a:endParaRPr lang="en-US" dirty="0"/>
          </a:p>
        </p:txBody>
      </p:sp>
      <p:sp>
        <p:nvSpPr>
          <p:cNvPr id="25" name="Title 24">
            <a:extLst>
              <a:ext uri="{FF2B5EF4-FFF2-40B4-BE49-F238E27FC236}">
                <a16:creationId xmlns:a16="http://schemas.microsoft.com/office/drawing/2014/main" id="{B30CDDA6-C3AC-B088-168F-3D864D2617B5}"/>
              </a:ext>
            </a:extLst>
          </p:cNvPr>
          <p:cNvSpPr>
            <a:spLocks noGrp="1"/>
          </p:cNvSpPr>
          <p:nvPr>
            <p:ph type="title"/>
          </p:nvPr>
        </p:nvSpPr>
        <p:spPr/>
        <p:txBody>
          <a:bodyPr/>
          <a:lstStyle/>
          <a:p>
            <a:r>
              <a:rPr lang="en-US" dirty="0"/>
              <a:t>Attack Lifecyle Template</a:t>
            </a:r>
          </a:p>
        </p:txBody>
      </p:sp>
      <p:sp>
        <p:nvSpPr>
          <p:cNvPr id="30" name="Text Placeholder 29">
            <a:extLst>
              <a:ext uri="{FF2B5EF4-FFF2-40B4-BE49-F238E27FC236}">
                <a16:creationId xmlns:a16="http://schemas.microsoft.com/office/drawing/2014/main" id="{0FF038D6-A483-6121-B4A8-401982599510}"/>
              </a:ext>
            </a:extLst>
          </p:cNvPr>
          <p:cNvSpPr>
            <a:spLocks noGrp="1"/>
          </p:cNvSpPr>
          <p:nvPr>
            <p:ph type="body" sz="quarter" idx="37"/>
          </p:nvPr>
        </p:nvSpPr>
        <p:spPr/>
        <p:txBody>
          <a:bodyPr/>
          <a:lstStyle/>
          <a:p>
            <a:endParaRPr lang="en-US" dirty="0"/>
          </a:p>
        </p:txBody>
      </p:sp>
      <p:sp>
        <p:nvSpPr>
          <p:cNvPr id="29" name="Text Placeholder 28">
            <a:extLst>
              <a:ext uri="{FF2B5EF4-FFF2-40B4-BE49-F238E27FC236}">
                <a16:creationId xmlns:a16="http://schemas.microsoft.com/office/drawing/2014/main" id="{011D5BBB-CE82-49AC-82D1-B6170B41D7D7}"/>
              </a:ext>
            </a:extLst>
          </p:cNvPr>
          <p:cNvSpPr>
            <a:spLocks noGrp="1"/>
          </p:cNvSpPr>
          <p:nvPr>
            <p:ph type="body" sz="quarter" idx="24"/>
          </p:nvPr>
        </p:nvSpPr>
        <p:spPr/>
        <p:txBody>
          <a:bodyPr/>
          <a:lstStyle/>
          <a:p>
            <a:endParaRPr lang="en-US"/>
          </a:p>
        </p:txBody>
      </p:sp>
      <p:grpSp>
        <p:nvGrpSpPr>
          <p:cNvPr id="38" name="Group 37">
            <a:extLst>
              <a:ext uri="{FF2B5EF4-FFF2-40B4-BE49-F238E27FC236}">
                <a16:creationId xmlns:a16="http://schemas.microsoft.com/office/drawing/2014/main" id="{D1A114F7-2D72-41AD-D16D-4E978D80DC5F}"/>
              </a:ext>
            </a:extLst>
          </p:cNvPr>
          <p:cNvGrpSpPr/>
          <p:nvPr/>
        </p:nvGrpSpPr>
        <p:grpSpPr>
          <a:xfrm>
            <a:off x="1337809" y="2118574"/>
            <a:ext cx="9516381" cy="2220285"/>
            <a:chOff x="599038" y="1820042"/>
            <a:chExt cx="10714685" cy="2499864"/>
          </a:xfrm>
        </p:grpSpPr>
        <p:grpSp>
          <p:nvGrpSpPr>
            <p:cNvPr id="36" name="Group 35">
              <a:extLst>
                <a:ext uri="{FF2B5EF4-FFF2-40B4-BE49-F238E27FC236}">
                  <a16:creationId xmlns:a16="http://schemas.microsoft.com/office/drawing/2014/main" id="{EB9F55FE-13A7-7BC4-0ED1-2CAC9655CA89}"/>
                </a:ext>
              </a:extLst>
            </p:cNvPr>
            <p:cNvGrpSpPr/>
            <p:nvPr/>
          </p:nvGrpSpPr>
          <p:grpSpPr>
            <a:xfrm>
              <a:off x="599038" y="1820042"/>
              <a:ext cx="10714685" cy="2499864"/>
              <a:chOff x="599038" y="1820042"/>
              <a:chExt cx="10714685" cy="2499864"/>
            </a:xfrm>
          </p:grpSpPr>
          <p:pic>
            <p:nvPicPr>
              <p:cNvPr id="3" name="Graphic 2">
                <a:extLst>
                  <a:ext uri="{FF2B5EF4-FFF2-40B4-BE49-F238E27FC236}">
                    <a16:creationId xmlns:a16="http://schemas.microsoft.com/office/drawing/2014/main" id="{6EEF7CCB-4DA4-B9E1-67D9-C190E9E0E8B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62518" y="1820042"/>
                <a:ext cx="2372030" cy="2499864"/>
              </a:xfrm>
              <a:prstGeom prst="rect">
                <a:avLst/>
              </a:prstGeom>
            </p:spPr>
          </p:pic>
          <p:grpSp>
            <p:nvGrpSpPr>
              <p:cNvPr id="32" name="Group 31">
                <a:extLst>
                  <a:ext uri="{FF2B5EF4-FFF2-40B4-BE49-F238E27FC236}">
                    <a16:creationId xmlns:a16="http://schemas.microsoft.com/office/drawing/2014/main" id="{D4B556EB-E352-DA7C-8AC1-83CD7DC96F7F}"/>
                  </a:ext>
                </a:extLst>
              </p:cNvPr>
              <p:cNvGrpSpPr/>
              <p:nvPr/>
            </p:nvGrpSpPr>
            <p:grpSpPr>
              <a:xfrm>
                <a:off x="599038" y="2590800"/>
                <a:ext cx="10714685" cy="962770"/>
                <a:chOff x="599038" y="2590800"/>
                <a:chExt cx="10714685" cy="962770"/>
              </a:xfrm>
            </p:grpSpPr>
            <p:sp>
              <p:nvSpPr>
                <p:cNvPr id="5" name="Graphic 7">
                  <a:extLst>
                    <a:ext uri="{FF2B5EF4-FFF2-40B4-BE49-F238E27FC236}">
                      <a16:creationId xmlns:a16="http://schemas.microsoft.com/office/drawing/2014/main" id="{A92DCF48-618D-CF0B-7DC3-E98DECD0E8A5}"/>
                    </a:ext>
                  </a:extLst>
                </p:cNvPr>
                <p:cNvSpPr/>
                <p:nvPr/>
              </p:nvSpPr>
              <p:spPr>
                <a:xfrm>
                  <a:off x="599038"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dirty="0">
                      <a:solidFill>
                        <a:schemeClr val="bg1"/>
                      </a:solidFill>
                    </a:rPr>
                    <a:t>Initial Recon</a:t>
                  </a:r>
                </a:p>
              </p:txBody>
            </p:sp>
            <p:sp>
              <p:nvSpPr>
                <p:cNvPr id="18" name="Graphic 7">
                  <a:extLst>
                    <a:ext uri="{FF2B5EF4-FFF2-40B4-BE49-F238E27FC236}">
                      <a16:creationId xmlns:a16="http://schemas.microsoft.com/office/drawing/2014/main" id="{00846885-8D1A-648B-2C8F-B65116BB80DD}"/>
                    </a:ext>
                  </a:extLst>
                </p:cNvPr>
                <p:cNvSpPr/>
                <p:nvPr/>
              </p:nvSpPr>
              <p:spPr>
                <a:xfrm>
                  <a:off x="2396882"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dirty="0">
                      <a:solidFill>
                        <a:schemeClr val="bg1"/>
                      </a:solidFill>
                    </a:rPr>
                    <a:t>Initial Compromise</a:t>
                  </a:r>
                </a:p>
              </p:txBody>
            </p:sp>
            <p:sp>
              <p:nvSpPr>
                <p:cNvPr id="19" name="Graphic 7">
                  <a:extLst>
                    <a:ext uri="{FF2B5EF4-FFF2-40B4-BE49-F238E27FC236}">
                      <a16:creationId xmlns:a16="http://schemas.microsoft.com/office/drawing/2014/main" id="{D5D31698-39F8-8EE5-6CB5-A9B545A9E419}"/>
                    </a:ext>
                  </a:extLst>
                </p:cNvPr>
                <p:cNvSpPr/>
                <p:nvPr/>
              </p:nvSpPr>
              <p:spPr>
                <a:xfrm>
                  <a:off x="4194726"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dirty="0">
                      <a:solidFill>
                        <a:schemeClr val="bg1"/>
                      </a:solidFill>
                    </a:rPr>
                    <a:t>Establish Foothold</a:t>
                  </a:r>
                </a:p>
              </p:txBody>
            </p:sp>
            <p:sp>
              <p:nvSpPr>
                <p:cNvPr id="24" name="Graphic 7">
                  <a:extLst>
                    <a:ext uri="{FF2B5EF4-FFF2-40B4-BE49-F238E27FC236}">
                      <a16:creationId xmlns:a16="http://schemas.microsoft.com/office/drawing/2014/main" id="{C029D7D3-CB9A-8857-E49B-F2C764586ADB}"/>
                    </a:ext>
                  </a:extLst>
                </p:cNvPr>
                <p:cNvSpPr/>
                <p:nvPr/>
              </p:nvSpPr>
              <p:spPr>
                <a:xfrm>
                  <a:off x="9584379" y="2835904"/>
                  <a:ext cx="1729344" cy="429370"/>
                </a:xfrm>
                <a:prstGeom prst="roundRect">
                  <a:avLst>
                    <a:gd name="adj" fmla="val 4836"/>
                  </a:avLst>
                </a:prstGeom>
                <a:solidFill>
                  <a:schemeClr val="tx1"/>
                </a:solidFill>
                <a:ln w="9467" cap="flat">
                  <a:noFill/>
                  <a:prstDash val="solid"/>
                  <a:miter/>
                </a:ln>
              </p:spPr>
              <p:txBody>
                <a:bodyPr rtlCol="0" anchor="ctr"/>
                <a:lstStyle/>
                <a:p>
                  <a:pPr algn="ctr"/>
                  <a:r>
                    <a:rPr lang="en-US" sz="1200" dirty="0">
                      <a:solidFill>
                        <a:schemeClr val="bg1"/>
                      </a:solidFill>
                    </a:rPr>
                    <a:t>Complete Mission</a:t>
                  </a:r>
                </a:p>
              </p:txBody>
            </p:sp>
            <p:grpSp>
              <p:nvGrpSpPr>
                <p:cNvPr id="31" name="Group 30">
                  <a:extLst>
                    <a:ext uri="{FF2B5EF4-FFF2-40B4-BE49-F238E27FC236}">
                      <a16:creationId xmlns:a16="http://schemas.microsoft.com/office/drawing/2014/main" id="{E19EED8F-CE54-DFE9-10FC-3244ADC289A9}"/>
                    </a:ext>
                  </a:extLst>
                </p:cNvPr>
                <p:cNvGrpSpPr/>
                <p:nvPr/>
              </p:nvGrpSpPr>
              <p:grpSpPr>
                <a:xfrm>
                  <a:off x="5992570" y="2590800"/>
                  <a:ext cx="3523310" cy="962770"/>
                  <a:chOff x="6002888" y="2590800"/>
                  <a:chExt cx="3523310" cy="962770"/>
                </a:xfrm>
              </p:grpSpPr>
              <p:sp>
                <p:nvSpPr>
                  <p:cNvPr id="20" name="Graphic 7">
                    <a:extLst>
                      <a:ext uri="{FF2B5EF4-FFF2-40B4-BE49-F238E27FC236}">
                        <a16:creationId xmlns:a16="http://schemas.microsoft.com/office/drawing/2014/main" id="{F89B56DA-CFAD-8935-EFBD-F5B102EBD158}"/>
                      </a:ext>
                    </a:extLst>
                  </p:cNvPr>
                  <p:cNvSpPr/>
                  <p:nvPr/>
                </p:nvSpPr>
                <p:spPr>
                  <a:xfrm>
                    <a:off x="6002888" y="25908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dirty="0">
                        <a:solidFill>
                          <a:schemeClr val="bg1"/>
                        </a:solidFill>
                      </a:rPr>
                      <a:t>Escalate Privileges</a:t>
                    </a:r>
                  </a:p>
                </p:txBody>
              </p:sp>
              <p:sp>
                <p:nvSpPr>
                  <p:cNvPr id="21" name="Graphic 7">
                    <a:extLst>
                      <a:ext uri="{FF2B5EF4-FFF2-40B4-BE49-F238E27FC236}">
                        <a16:creationId xmlns:a16="http://schemas.microsoft.com/office/drawing/2014/main" id="{B125AE1C-3DFB-852B-28C8-10A8FF04238D}"/>
                      </a:ext>
                    </a:extLst>
                  </p:cNvPr>
                  <p:cNvSpPr/>
                  <p:nvPr/>
                </p:nvSpPr>
                <p:spPr>
                  <a:xfrm>
                    <a:off x="7796854" y="25908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dirty="0">
                        <a:solidFill>
                          <a:schemeClr val="bg1"/>
                        </a:solidFill>
                      </a:rPr>
                      <a:t>Internal Reconnaissance</a:t>
                    </a:r>
                  </a:p>
                </p:txBody>
              </p:sp>
              <p:sp>
                <p:nvSpPr>
                  <p:cNvPr id="22" name="Graphic 7">
                    <a:extLst>
                      <a:ext uri="{FF2B5EF4-FFF2-40B4-BE49-F238E27FC236}">
                        <a16:creationId xmlns:a16="http://schemas.microsoft.com/office/drawing/2014/main" id="{30DB49B7-83DA-ADEA-AAA7-A8356AB2B9C7}"/>
                      </a:ext>
                    </a:extLst>
                  </p:cNvPr>
                  <p:cNvSpPr/>
                  <p:nvPr/>
                </p:nvSpPr>
                <p:spPr>
                  <a:xfrm>
                    <a:off x="6002888" y="3124200"/>
                    <a:ext cx="1729344" cy="429370"/>
                  </a:xfrm>
                  <a:prstGeom prst="roundRect">
                    <a:avLst>
                      <a:gd name="adj" fmla="val 4836"/>
                    </a:avLst>
                  </a:prstGeom>
                  <a:solidFill>
                    <a:srgbClr val="A00015"/>
                  </a:solidFill>
                  <a:ln w="9467" cap="flat">
                    <a:noFill/>
                    <a:prstDash val="solid"/>
                    <a:miter/>
                  </a:ln>
                </p:spPr>
                <p:txBody>
                  <a:bodyPr rtlCol="0" anchor="ctr"/>
                  <a:lstStyle/>
                  <a:p>
                    <a:pPr algn="ctr"/>
                    <a:r>
                      <a:rPr lang="en-US" sz="1200" dirty="0">
                        <a:solidFill>
                          <a:schemeClr val="bg1"/>
                        </a:solidFill>
                      </a:rPr>
                      <a:t>Move Laterally</a:t>
                    </a:r>
                  </a:p>
                </p:txBody>
              </p:sp>
              <p:sp>
                <p:nvSpPr>
                  <p:cNvPr id="23" name="Graphic 7">
                    <a:extLst>
                      <a:ext uri="{FF2B5EF4-FFF2-40B4-BE49-F238E27FC236}">
                        <a16:creationId xmlns:a16="http://schemas.microsoft.com/office/drawing/2014/main" id="{B356ACAD-5D5B-E560-1A77-C979A8339881}"/>
                      </a:ext>
                    </a:extLst>
                  </p:cNvPr>
                  <p:cNvSpPr/>
                  <p:nvPr/>
                </p:nvSpPr>
                <p:spPr>
                  <a:xfrm>
                    <a:off x="7796854" y="3124200"/>
                    <a:ext cx="1729344" cy="429370"/>
                  </a:xfrm>
                  <a:prstGeom prst="roundRect">
                    <a:avLst>
                      <a:gd name="adj" fmla="val 4836"/>
                    </a:avLst>
                  </a:prstGeom>
                  <a:solidFill>
                    <a:schemeClr val="accent5"/>
                  </a:solidFill>
                  <a:ln w="9467" cap="flat">
                    <a:noFill/>
                    <a:prstDash val="solid"/>
                    <a:miter/>
                  </a:ln>
                </p:spPr>
                <p:txBody>
                  <a:bodyPr rtlCol="0" anchor="ctr"/>
                  <a:lstStyle/>
                  <a:p>
                    <a:pPr algn="ctr"/>
                    <a:r>
                      <a:rPr lang="en-US" sz="1200" dirty="0">
                        <a:solidFill>
                          <a:schemeClr val="bg1"/>
                        </a:solidFill>
                      </a:rPr>
                      <a:t>Maintain Presence</a:t>
                    </a:r>
                  </a:p>
                </p:txBody>
              </p:sp>
            </p:grpSp>
          </p:grpSp>
        </p:grpSp>
        <p:sp>
          <p:nvSpPr>
            <p:cNvPr id="13" name="TextBox 12">
              <a:extLst>
                <a:ext uri="{FF2B5EF4-FFF2-40B4-BE49-F238E27FC236}">
                  <a16:creationId xmlns:a16="http://schemas.microsoft.com/office/drawing/2014/main" id="{AB50788B-43E0-8D5E-D5F6-9971D543C461}"/>
                </a:ext>
              </a:extLst>
            </p:cNvPr>
            <p:cNvSpPr txBox="1"/>
            <p:nvPr/>
          </p:nvSpPr>
          <p:spPr>
            <a:xfrm>
              <a:off x="2440488" y="3355831"/>
              <a:ext cx="1249814" cy="311879"/>
            </a:xfrm>
            <a:prstGeom prst="rect">
              <a:avLst/>
            </a:prstGeom>
            <a:noFill/>
          </p:spPr>
          <p:txBody>
            <a:bodyPr wrap="square" lIns="0" rtlCol="0">
              <a:spAutoFit/>
            </a:bodyPr>
            <a:lstStyle/>
            <a:p>
              <a:r>
                <a:rPr lang="en-US" sz="1200" dirty="0">
                  <a:latin typeface="Barlow" pitchFamily="2" charset="77"/>
                </a:rPr>
                <a:t>Placeholder</a:t>
              </a:r>
            </a:p>
          </p:txBody>
        </p:sp>
        <p:sp>
          <p:nvSpPr>
            <p:cNvPr id="14" name="TextBox 13">
              <a:extLst>
                <a:ext uri="{FF2B5EF4-FFF2-40B4-BE49-F238E27FC236}">
                  <a16:creationId xmlns:a16="http://schemas.microsoft.com/office/drawing/2014/main" id="{0D2A42A3-A43D-4D6E-2DA3-E417B652E6C3}"/>
                </a:ext>
              </a:extLst>
            </p:cNvPr>
            <p:cNvSpPr txBox="1"/>
            <p:nvPr/>
          </p:nvSpPr>
          <p:spPr>
            <a:xfrm>
              <a:off x="4236972" y="3355831"/>
              <a:ext cx="1628503" cy="311879"/>
            </a:xfrm>
            <a:prstGeom prst="rect">
              <a:avLst/>
            </a:prstGeom>
            <a:noFill/>
          </p:spPr>
          <p:txBody>
            <a:bodyPr wrap="square" lIns="0" rtlCol="0">
              <a:spAutoFit/>
            </a:bodyPr>
            <a:lstStyle/>
            <a:p>
              <a:r>
                <a:rPr lang="en-US" sz="1200" dirty="0">
                  <a:latin typeface="Barlow" pitchFamily="2" charset="77"/>
                </a:rPr>
                <a:t>Placeholder</a:t>
              </a:r>
            </a:p>
          </p:txBody>
        </p:sp>
        <p:sp>
          <p:nvSpPr>
            <p:cNvPr id="15" name="TextBox 14">
              <a:extLst>
                <a:ext uri="{FF2B5EF4-FFF2-40B4-BE49-F238E27FC236}">
                  <a16:creationId xmlns:a16="http://schemas.microsoft.com/office/drawing/2014/main" id="{D2879A58-DA49-A6AE-3289-7CA251A94DCA}"/>
                </a:ext>
              </a:extLst>
            </p:cNvPr>
            <p:cNvSpPr txBox="1"/>
            <p:nvPr/>
          </p:nvSpPr>
          <p:spPr>
            <a:xfrm>
              <a:off x="6037888" y="3669340"/>
              <a:ext cx="1628503" cy="311879"/>
            </a:xfrm>
            <a:prstGeom prst="rect">
              <a:avLst/>
            </a:prstGeom>
            <a:noFill/>
          </p:spPr>
          <p:txBody>
            <a:bodyPr wrap="square" lIns="0" rtlCol="0">
              <a:spAutoFit/>
            </a:bodyPr>
            <a:lstStyle/>
            <a:p>
              <a:r>
                <a:rPr lang="en-US" sz="1200" dirty="0">
                  <a:latin typeface="Barlow" pitchFamily="2" charset="77"/>
                </a:rPr>
                <a:t>Placeholder</a:t>
              </a:r>
            </a:p>
          </p:txBody>
        </p:sp>
        <p:sp>
          <p:nvSpPr>
            <p:cNvPr id="16" name="TextBox 15">
              <a:extLst>
                <a:ext uri="{FF2B5EF4-FFF2-40B4-BE49-F238E27FC236}">
                  <a16:creationId xmlns:a16="http://schemas.microsoft.com/office/drawing/2014/main" id="{A1F19B66-93FB-DA47-15D7-CD06056B8E85}"/>
                </a:ext>
              </a:extLst>
            </p:cNvPr>
            <p:cNvSpPr txBox="1"/>
            <p:nvPr/>
          </p:nvSpPr>
          <p:spPr>
            <a:xfrm>
              <a:off x="7823480" y="3669340"/>
              <a:ext cx="1628503" cy="311879"/>
            </a:xfrm>
            <a:prstGeom prst="rect">
              <a:avLst/>
            </a:prstGeom>
            <a:noFill/>
          </p:spPr>
          <p:txBody>
            <a:bodyPr wrap="square" lIns="0" rtlCol="0">
              <a:spAutoFit/>
            </a:bodyPr>
            <a:lstStyle/>
            <a:p>
              <a:r>
                <a:rPr lang="en-US" sz="1200" dirty="0">
                  <a:latin typeface="Barlow" pitchFamily="2" charset="77"/>
                </a:rPr>
                <a:t>Placeholder</a:t>
              </a:r>
            </a:p>
          </p:txBody>
        </p:sp>
        <p:sp>
          <p:nvSpPr>
            <p:cNvPr id="17" name="TextBox 16">
              <a:extLst>
                <a:ext uri="{FF2B5EF4-FFF2-40B4-BE49-F238E27FC236}">
                  <a16:creationId xmlns:a16="http://schemas.microsoft.com/office/drawing/2014/main" id="{A7D4BFE5-97A0-83A7-28D5-77812F4E6FA8}"/>
                </a:ext>
              </a:extLst>
            </p:cNvPr>
            <p:cNvSpPr txBox="1"/>
            <p:nvPr/>
          </p:nvSpPr>
          <p:spPr>
            <a:xfrm>
              <a:off x="9626570" y="3355831"/>
              <a:ext cx="1628503" cy="311879"/>
            </a:xfrm>
            <a:prstGeom prst="rect">
              <a:avLst/>
            </a:prstGeom>
            <a:noFill/>
          </p:spPr>
          <p:txBody>
            <a:bodyPr wrap="square" lIns="0" rtlCol="0">
              <a:spAutoFit/>
            </a:bodyPr>
            <a:lstStyle/>
            <a:p>
              <a:r>
                <a:rPr lang="en-US" sz="1200" dirty="0">
                  <a:latin typeface="Barlow" pitchFamily="2" charset="77"/>
                </a:rPr>
                <a:t>Placeholder</a:t>
              </a:r>
            </a:p>
          </p:txBody>
        </p:sp>
        <p:sp>
          <p:nvSpPr>
            <p:cNvPr id="33" name="TextBox 32">
              <a:extLst>
                <a:ext uri="{FF2B5EF4-FFF2-40B4-BE49-F238E27FC236}">
                  <a16:creationId xmlns:a16="http://schemas.microsoft.com/office/drawing/2014/main" id="{E4273BC5-824D-AE9C-713F-2C7199EBB582}"/>
                </a:ext>
              </a:extLst>
            </p:cNvPr>
            <p:cNvSpPr txBox="1"/>
            <p:nvPr/>
          </p:nvSpPr>
          <p:spPr>
            <a:xfrm>
              <a:off x="640248" y="3349871"/>
              <a:ext cx="1249814" cy="276999"/>
            </a:xfrm>
            <a:prstGeom prst="rect">
              <a:avLst/>
            </a:prstGeom>
            <a:noFill/>
          </p:spPr>
          <p:txBody>
            <a:bodyPr wrap="square" lIns="0" rtlCol="0">
              <a:spAutoFit/>
            </a:bodyPr>
            <a:lstStyle/>
            <a:p>
              <a:pPr algn="l"/>
              <a:r>
                <a:rPr lang="en-US" sz="1200" dirty="0">
                  <a:latin typeface="Barlow" pitchFamily="2" charset="77"/>
                </a:rPr>
                <a:t>Placeholder</a:t>
              </a:r>
            </a:p>
          </p:txBody>
        </p:sp>
        <p:sp>
          <p:nvSpPr>
            <p:cNvPr id="34" name="TextBox 33">
              <a:extLst>
                <a:ext uri="{FF2B5EF4-FFF2-40B4-BE49-F238E27FC236}">
                  <a16:creationId xmlns:a16="http://schemas.microsoft.com/office/drawing/2014/main" id="{3F6830C0-9F6E-C576-48FF-6CCCE991EF14}"/>
                </a:ext>
              </a:extLst>
            </p:cNvPr>
            <p:cNvSpPr txBox="1"/>
            <p:nvPr/>
          </p:nvSpPr>
          <p:spPr>
            <a:xfrm>
              <a:off x="6037036" y="2176840"/>
              <a:ext cx="1628503" cy="276999"/>
            </a:xfrm>
            <a:prstGeom prst="rect">
              <a:avLst/>
            </a:prstGeom>
            <a:noFill/>
          </p:spPr>
          <p:txBody>
            <a:bodyPr wrap="square" lIns="0" rtlCol="0" anchor="b">
              <a:spAutoFit/>
            </a:bodyPr>
            <a:lstStyle/>
            <a:p>
              <a:r>
                <a:rPr lang="en-US" sz="1200" dirty="0">
                  <a:latin typeface="Barlow" pitchFamily="2" charset="77"/>
                </a:rPr>
                <a:t>Placeholder</a:t>
              </a:r>
            </a:p>
          </p:txBody>
        </p:sp>
        <p:sp>
          <p:nvSpPr>
            <p:cNvPr id="35" name="TextBox 34">
              <a:extLst>
                <a:ext uri="{FF2B5EF4-FFF2-40B4-BE49-F238E27FC236}">
                  <a16:creationId xmlns:a16="http://schemas.microsoft.com/office/drawing/2014/main" id="{538EDDC6-97B4-CF63-FAF8-EEAC392A8FD4}"/>
                </a:ext>
              </a:extLst>
            </p:cNvPr>
            <p:cNvSpPr txBox="1"/>
            <p:nvPr/>
          </p:nvSpPr>
          <p:spPr>
            <a:xfrm>
              <a:off x="7822628" y="2176840"/>
              <a:ext cx="1628503" cy="276999"/>
            </a:xfrm>
            <a:prstGeom prst="rect">
              <a:avLst/>
            </a:prstGeom>
            <a:noFill/>
          </p:spPr>
          <p:txBody>
            <a:bodyPr wrap="square" lIns="0" rtlCol="0" anchor="b">
              <a:spAutoFit/>
            </a:bodyPr>
            <a:lstStyle/>
            <a:p>
              <a:r>
                <a:rPr lang="en-US" sz="1200" dirty="0">
                  <a:latin typeface="Barlow" pitchFamily="2" charset="77"/>
                </a:rPr>
                <a:t>Placeholder</a:t>
              </a:r>
            </a:p>
          </p:txBody>
        </p:sp>
      </p:grpSp>
    </p:spTree>
    <p:extLst>
      <p:ext uri="{BB962C8B-B14F-4D97-AF65-F5344CB8AC3E}">
        <p14:creationId xmlns:p14="http://schemas.microsoft.com/office/powerpoint/2010/main" val="1363091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C4ED48-6E22-4D77-B264-4C22FD028B5B}"/>
              </a:ext>
            </a:extLst>
          </p:cNvPr>
          <p:cNvSpPr>
            <a:spLocks noGrp="1"/>
          </p:cNvSpPr>
          <p:nvPr>
            <p:ph type="sldNum" sz="quarter" idx="4"/>
          </p:nvPr>
        </p:nvSpPr>
        <p:spPr/>
        <p:txBody>
          <a:bodyPr/>
          <a:lstStyle/>
          <a:p>
            <a:fld id="{2AE23761-D71E-484E-A406-E059CFC204B8}" type="slidenum">
              <a:rPr lang="en-US" smtClean="0"/>
              <a:pPr/>
              <a:t>45</a:t>
            </a:fld>
            <a:endParaRPr lang="en-US" dirty="0"/>
          </a:p>
        </p:txBody>
      </p:sp>
      <p:sp>
        <p:nvSpPr>
          <p:cNvPr id="5" name="Title 4">
            <a:extLst>
              <a:ext uri="{FF2B5EF4-FFF2-40B4-BE49-F238E27FC236}">
                <a16:creationId xmlns:a16="http://schemas.microsoft.com/office/drawing/2014/main" id="{55C934ED-15D3-D74B-80C7-845C5A4DE810}"/>
              </a:ext>
            </a:extLst>
          </p:cNvPr>
          <p:cNvSpPr>
            <a:spLocks noGrp="1"/>
          </p:cNvSpPr>
          <p:nvPr>
            <p:ph type="title"/>
          </p:nvPr>
        </p:nvSpPr>
        <p:spPr/>
        <p:txBody>
          <a:bodyPr/>
          <a:lstStyle/>
          <a:p>
            <a:r>
              <a:rPr lang="en-US" dirty="0"/>
              <a:t>Master Icons</a:t>
            </a:r>
          </a:p>
        </p:txBody>
      </p:sp>
      <p:sp>
        <p:nvSpPr>
          <p:cNvPr id="14" name="Text Placeholder 13">
            <a:extLst>
              <a:ext uri="{FF2B5EF4-FFF2-40B4-BE49-F238E27FC236}">
                <a16:creationId xmlns:a16="http://schemas.microsoft.com/office/drawing/2014/main" id="{567D6347-FD1A-EBEB-98E4-19A3D0CBF22F}"/>
              </a:ext>
            </a:extLst>
          </p:cNvPr>
          <p:cNvSpPr>
            <a:spLocks noGrp="1"/>
          </p:cNvSpPr>
          <p:nvPr>
            <p:ph type="body" sz="quarter" idx="37"/>
          </p:nvPr>
        </p:nvSpPr>
        <p:spPr/>
        <p:txBody>
          <a:bodyPr/>
          <a:lstStyle/>
          <a:p>
            <a:r>
              <a:rPr lang="en-US" dirty="0"/>
              <a:t>Browse all available icons on the </a:t>
            </a:r>
            <a:r>
              <a:rPr lang="en-US" dirty="0">
                <a:hlinkClick r:id="rId3"/>
              </a:rPr>
              <a:t>Brand Resource Center</a:t>
            </a:r>
            <a:endParaRPr lang="en-US" dirty="0"/>
          </a:p>
        </p:txBody>
      </p:sp>
      <p:sp>
        <p:nvSpPr>
          <p:cNvPr id="8" name="Text Placeholder 7">
            <a:extLst>
              <a:ext uri="{FF2B5EF4-FFF2-40B4-BE49-F238E27FC236}">
                <a16:creationId xmlns:a16="http://schemas.microsoft.com/office/drawing/2014/main" id="{16E004C7-5F40-730B-67EB-9626584BC54F}"/>
              </a:ext>
            </a:extLst>
          </p:cNvPr>
          <p:cNvSpPr>
            <a:spLocks noGrp="1"/>
          </p:cNvSpPr>
          <p:nvPr>
            <p:ph type="body" sz="quarter" idx="24"/>
          </p:nvPr>
        </p:nvSpPr>
        <p:spPr/>
        <p:txBody>
          <a:bodyPr/>
          <a:lstStyle/>
          <a:p>
            <a:endParaRPr lang="en-US"/>
          </a:p>
        </p:txBody>
      </p:sp>
      <p:sp>
        <p:nvSpPr>
          <p:cNvPr id="28" name="Text Placeholder 9">
            <a:extLst>
              <a:ext uri="{FF2B5EF4-FFF2-40B4-BE49-F238E27FC236}">
                <a16:creationId xmlns:a16="http://schemas.microsoft.com/office/drawing/2014/main" id="{08ADBA0C-1F89-BD47-BD7B-5395C4DAD98C}"/>
              </a:ext>
            </a:extLst>
          </p:cNvPr>
          <p:cNvSpPr txBox="1">
            <a:spLocks/>
          </p:cNvSpPr>
          <p:nvPr/>
        </p:nvSpPr>
        <p:spPr>
          <a:xfrm>
            <a:off x="10252860"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Managed</a:t>
            </a:r>
          </a:p>
          <a:p>
            <a:pPr algn="ctr">
              <a:lnSpc>
                <a:spcPct val="100000"/>
              </a:lnSpc>
              <a:spcBef>
                <a:spcPts val="0"/>
              </a:spcBef>
            </a:pPr>
            <a:r>
              <a:rPr lang="en-US" sz="1000" dirty="0">
                <a:solidFill>
                  <a:schemeClr val="tx1"/>
                </a:solidFill>
              </a:rPr>
              <a:t>Services</a:t>
            </a:r>
          </a:p>
        </p:txBody>
      </p:sp>
      <p:sp>
        <p:nvSpPr>
          <p:cNvPr id="34" name="Text Placeholder 9">
            <a:extLst>
              <a:ext uri="{FF2B5EF4-FFF2-40B4-BE49-F238E27FC236}">
                <a16:creationId xmlns:a16="http://schemas.microsoft.com/office/drawing/2014/main" id="{5977D4F7-27FE-2646-975C-FEC47DDC4A26}"/>
              </a:ext>
            </a:extLst>
          </p:cNvPr>
          <p:cNvSpPr txBox="1">
            <a:spLocks/>
          </p:cNvSpPr>
          <p:nvPr/>
        </p:nvSpPr>
        <p:spPr>
          <a:xfrm>
            <a:off x="5499357"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Attack Surface Management</a:t>
            </a:r>
          </a:p>
        </p:txBody>
      </p:sp>
      <p:sp>
        <p:nvSpPr>
          <p:cNvPr id="39" name="Text Placeholder 9">
            <a:extLst>
              <a:ext uri="{FF2B5EF4-FFF2-40B4-BE49-F238E27FC236}">
                <a16:creationId xmlns:a16="http://schemas.microsoft.com/office/drawing/2014/main" id="{973EE2EB-770E-0B43-8814-1157DED94BD5}"/>
              </a:ext>
            </a:extLst>
          </p:cNvPr>
          <p:cNvSpPr txBox="1">
            <a:spLocks/>
          </p:cNvSpPr>
          <p:nvPr/>
        </p:nvSpPr>
        <p:spPr>
          <a:xfrm>
            <a:off x="8668359"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Automated</a:t>
            </a:r>
          </a:p>
          <a:p>
            <a:pPr algn="ctr">
              <a:lnSpc>
                <a:spcPct val="100000"/>
              </a:lnSpc>
              <a:spcBef>
                <a:spcPts val="0"/>
              </a:spcBef>
            </a:pPr>
            <a:r>
              <a:rPr lang="en-US" sz="1000" dirty="0">
                <a:solidFill>
                  <a:schemeClr val="tx1"/>
                </a:solidFill>
              </a:rPr>
              <a:t>Defense</a:t>
            </a:r>
          </a:p>
        </p:txBody>
      </p:sp>
      <p:sp>
        <p:nvSpPr>
          <p:cNvPr id="38" name="Text Placeholder 9">
            <a:extLst>
              <a:ext uri="{FF2B5EF4-FFF2-40B4-BE49-F238E27FC236}">
                <a16:creationId xmlns:a16="http://schemas.microsoft.com/office/drawing/2014/main" id="{8A136123-2A6A-8A45-83D5-C96A518B3399}"/>
              </a:ext>
            </a:extLst>
          </p:cNvPr>
          <p:cNvSpPr txBox="1">
            <a:spLocks/>
          </p:cNvSpPr>
          <p:nvPr/>
        </p:nvSpPr>
        <p:spPr>
          <a:xfrm>
            <a:off x="3914856"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Threat</a:t>
            </a:r>
          </a:p>
          <a:p>
            <a:pPr algn="ctr">
              <a:lnSpc>
                <a:spcPct val="100000"/>
              </a:lnSpc>
              <a:spcBef>
                <a:spcPts val="0"/>
              </a:spcBef>
            </a:pPr>
            <a:r>
              <a:rPr lang="en-US" sz="1000" dirty="0">
                <a:solidFill>
                  <a:schemeClr val="tx1"/>
                </a:solidFill>
              </a:rPr>
              <a:t>Intelligence</a:t>
            </a:r>
          </a:p>
        </p:txBody>
      </p:sp>
      <p:sp>
        <p:nvSpPr>
          <p:cNvPr id="27" name="Text Placeholder 9">
            <a:extLst>
              <a:ext uri="{FF2B5EF4-FFF2-40B4-BE49-F238E27FC236}">
                <a16:creationId xmlns:a16="http://schemas.microsoft.com/office/drawing/2014/main" id="{91649A55-D80A-8941-B8FF-99B639B74871}"/>
              </a:ext>
            </a:extLst>
          </p:cNvPr>
          <p:cNvSpPr txBox="1">
            <a:spLocks/>
          </p:cNvSpPr>
          <p:nvPr/>
        </p:nvSpPr>
        <p:spPr>
          <a:xfrm>
            <a:off x="7083858"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Security</a:t>
            </a:r>
          </a:p>
          <a:p>
            <a:pPr algn="ctr">
              <a:lnSpc>
                <a:spcPct val="100000"/>
              </a:lnSpc>
              <a:spcBef>
                <a:spcPts val="0"/>
              </a:spcBef>
            </a:pPr>
            <a:r>
              <a:rPr lang="en-US" sz="1000" dirty="0">
                <a:solidFill>
                  <a:schemeClr val="tx1"/>
                </a:solidFill>
              </a:rPr>
              <a:t>Validation</a:t>
            </a:r>
          </a:p>
        </p:txBody>
      </p:sp>
      <p:sp>
        <p:nvSpPr>
          <p:cNvPr id="35" name="Text Placeholder 9">
            <a:extLst>
              <a:ext uri="{FF2B5EF4-FFF2-40B4-BE49-F238E27FC236}">
                <a16:creationId xmlns:a16="http://schemas.microsoft.com/office/drawing/2014/main" id="{4B59C904-D06F-3AAE-6A08-94F1D702D9E5}"/>
              </a:ext>
            </a:extLst>
          </p:cNvPr>
          <p:cNvSpPr txBox="1">
            <a:spLocks/>
          </p:cNvSpPr>
          <p:nvPr/>
        </p:nvSpPr>
        <p:spPr>
          <a:xfrm>
            <a:off x="2330355"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Mandiant </a:t>
            </a:r>
            <a:br>
              <a:rPr lang="en-US" sz="1000" dirty="0">
                <a:solidFill>
                  <a:schemeClr val="tx1"/>
                </a:solidFill>
              </a:rPr>
            </a:br>
            <a:r>
              <a:rPr lang="en-US" sz="1000" dirty="0">
                <a:solidFill>
                  <a:schemeClr val="tx1"/>
                </a:solidFill>
              </a:rPr>
              <a:t>Advantage</a:t>
            </a:r>
          </a:p>
        </p:txBody>
      </p:sp>
      <p:sp>
        <p:nvSpPr>
          <p:cNvPr id="36" name="Text Placeholder 9">
            <a:extLst>
              <a:ext uri="{FF2B5EF4-FFF2-40B4-BE49-F238E27FC236}">
                <a16:creationId xmlns:a16="http://schemas.microsoft.com/office/drawing/2014/main" id="{D1735C88-9401-78F3-EE52-2334D9709DBD}"/>
              </a:ext>
            </a:extLst>
          </p:cNvPr>
          <p:cNvSpPr txBox="1">
            <a:spLocks/>
          </p:cNvSpPr>
          <p:nvPr/>
        </p:nvSpPr>
        <p:spPr>
          <a:xfrm>
            <a:off x="745854" y="1762732"/>
            <a:ext cx="1097280" cy="51348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rgbClr val="57565D"/>
                </a:solidFill>
                <a:latin typeface="Barlow" pitchFamily="2" charset="77"/>
                <a:ea typeface="+mn-ea"/>
                <a:cs typeface="+mn-cs"/>
              </a:defRPr>
            </a:lvl1pPr>
            <a:lvl2pPr marL="6858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2pPr>
            <a:lvl3pPr marL="11430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3pPr>
            <a:lvl4pPr marL="1600200" indent="-228600" algn="l" defTabSz="914400" rtl="0" eaLnBrk="1" latinLnBrk="0" hangingPunct="1">
              <a:lnSpc>
                <a:spcPct val="120000"/>
              </a:lnSpc>
              <a:spcBef>
                <a:spcPts val="500"/>
              </a:spcBef>
              <a:buClr>
                <a:srgbClr val="E00600"/>
              </a:buClr>
              <a:buFont typeface="Arial" panose="020B0604020202020204" pitchFamily="34" charset="0"/>
              <a:buChar char="•"/>
              <a:defRPr sz="1400" b="0" i="0" kern="1200">
                <a:solidFill>
                  <a:srgbClr val="57565D"/>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000" dirty="0">
                <a:solidFill>
                  <a:schemeClr val="tx1"/>
                </a:solidFill>
              </a:rPr>
              <a:t>Mandiant</a:t>
            </a:r>
          </a:p>
          <a:p>
            <a:pPr algn="ctr">
              <a:lnSpc>
                <a:spcPct val="100000"/>
              </a:lnSpc>
              <a:spcBef>
                <a:spcPts val="0"/>
              </a:spcBef>
            </a:pPr>
            <a:r>
              <a:rPr lang="en-US" sz="1000" dirty="0">
                <a:solidFill>
                  <a:schemeClr val="tx1"/>
                </a:solidFill>
              </a:rPr>
              <a:t>Consulting</a:t>
            </a:r>
          </a:p>
        </p:txBody>
      </p:sp>
      <p:sp>
        <p:nvSpPr>
          <p:cNvPr id="115" name="Rectangle 114">
            <a:extLst>
              <a:ext uri="{FF2B5EF4-FFF2-40B4-BE49-F238E27FC236}">
                <a16:creationId xmlns:a16="http://schemas.microsoft.com/office/drawing/2014/main" id="{D6C2F73C-8636-741D-2E21-D4F528644F85}"/>
              </a:ext>
            </a:extLst>
          </p:cNvPr>
          <p:cNvSpPr/>
          <p:nvPr/>
        </p:nvSpPr>
        <p:spPr>
          <a:xfrm>
            <a:off x="609600" y="5034708"/>
            <a:ext cx="10972800" cy="1137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BE0A1260-A8B9-B40E-D003-FCD6A2DC29A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58955" y="2281674"/>
            <a:ext cx="640080" cy="731520"/>
          </a:xfrm>
          <a:prstGeom prst="rect">
            <a:avLst/>
          </a:prstGeom>
        </p:spPr>
      </p:pic>
      <p:pic>
        <p:nvPicPr>
          <p:cNvPr id="43" name="Graphic 42">
            <a:extLst>
              <a:ext uri="{FF2B5EF4-FFF2-40B4-BE49-F238E27FC236}">
                <a16:creationId xmlns:a16="http://schemas.microsoft.com/office/drawing/2014/main" id="{699349BE-B7BE-010E-F7B6-843C0A0C93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58955" y="3739042"/>
            <a:ext cx="640080" cy="731520"/>
          </a:xfrm>
          <a:prstGeom prst="rect">
            <a:avLst/>
          </a:prstGeom>
        </p:spPr>
      </p:pic>
      <p:pic>
        <p:nvPicPr>
          <p:cNvPr id="44" name="Graphic 43">
            <a:extLst>
              <a:ext uri="{FF2B5EF4-FFF2-40B4-BE49-F238E27FC236}">
                <a16:creationId xmlns:a16="http://schemas.microsoft.com/office/drawing/2014/main" id="{CC1E0FDF-6E22-F5CC-2CE2-517F64B20D0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58955" y="5237694"/>
            <a:ext cx="640080" cy="731520"/>
          </a:xfrm>
          <a:prstGeom prst="rect">
            <a:avLst/>
          </a:prstGeom>
        </p:spPr>
      </p:pic>
      <p:pic>
        <p:nvPicPr>
          <p:cNvPr id="85" name="Graphic 84">
            <a:extLst>
              <a:ext uri="{FF2B5EF4-FFF2-40B4-BE49-F238E27FC236}">
                <a16:creationId xmlns:a16="http://schemas.microsoft.com/office/drawing/2014/main" id="{25F0D3FC-4E4E-938A-EA0B-DA2A2105C4F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8734" y="5237694"/>
            <a:ext cx="731520" cy="731520"/>
          </a:xfrm>
          <a:prstGeom prst="rect">
            <a:avLst/>
          </a:prstGeom>
        </p:spPr>
      </p:pic>
      <p:pic>
        <p:nvPicPr>
          <p:cNvPr id="87" name="Graphic 86">
            <a:extLst>
              <a:ext uri="{FF2B5EF4-FFF2-40B4-BE49-F238E27FC236}">
                <a16:creationId xmlns:a16="http://schemas.microsoft.com/office/drawing/2014/main" id="{24C41524-A4C3-92A9-116C-DB08955092E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8734" y="3739042"/>
            <a:ext cx="731520" cy="731520"/>
          </a:xfrm>
          <a:prstGeom prst="rect">
            <a:avLst/>
          </a:prstGeom>
        </p:spPr>
      </p:pic>
      <p:pic>
        <p:nvPicPr>
          <p:cNvPr id="89" name="Graphic 88">
            <a:extLst>
              <a:ext uri="{FF2B5EF4-FFF2-40B4-BE49-F238E27FC236}">
                <a16:creationId xmlns:a16="http://schemas.microsoft.com/office/drawing/2014/main" id="{30D1620A-AE98-CB5A-F4AE-AFB0EFCF3A4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28734" y="2281674"/>
            <a:ext cx="731520" cy="731520"/>
          </a:xfrm>
          <a:prstGeom prst="rect">
            <a:avLst/>
          </a:prstGeom>
        </p:spPr>
      </p:pic>
      <p:pic>
        <p:nvPicPr>
          <p:cNvPr id="91" name="Graphic 90">
            <a:extLst>
              <a:ext uri="{FF2B5EF4-FFF2-40B4-BE49-F238E27FC236}">
                <a16:creationId xmlns:a16="http://schemas.microsoft.com/office/drawing/2014/main" id="{3AD9EDFA-B7ED-6B7F-E38A-E57130282DC8}"/>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072797" y="2281674"/>
            <a:ext cx="781398" cy="731520"/>
          </a:xfrm>
          <a:prstGeom prst="rect">
            <a:avLst/>
          </a:prstGeom>
        </p:spPr>
      </p:pic>
      <p:pic>
        <p:nvPicPr>
          <p:cNvPr id="93" name="Graphic 92">
            <a:extLst>
              <a:ext uri="{FF2B5EF4-FFF2-40B4-BE49-F238E27FC236}">
                <a16:creationId xmlns:a16="http://schemas.microsoft.com/office/drawing/2014/main" id="{8685A046-9579-D98F-F12A-6C9DFCB74C00}"/>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072797" y="3739042"/>
            <a:ext cx="781398" cy="731520"/>
          </a:xfrm>
          <a:prstGeom prst="rect">
            <a:avLst/>
          </a:prstGeom>
        </p:spPr>
      </p:pic>
      <p:pic>
        <p:nvPicPr>
          <p:cNvPr id="95" name="Graphic 94">
            <a:extLst>
              <a:ext uri="{FF2B5EF4-FFF2-40B4-BE49-F238E27FC236}">
                <a16:creationId xmlns:a16="http://schemas.microsoft.com/office/drawing/2014/main" id="{6408A854-3C2A-4BB9-2175-591906A35607}"/>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4072797" y="5237694"/>
            <a:ext cx="781398" cy="731520"/>
          </a:xfrm>
          <a:prstGeom prst="rect">
            <a:avLst/>
          </a:prstGeom>
        </p:spPr>
      </p:pic>
      <p:pic>
        <p:nvPicPr>
          <p:cNvPr id="97" name="Graphic 96">
            <a:extLst>
              <a:ext uri="{FF2B5EF4-FFF2-40B4-BE49-F238E27FC236}">
                <a16:creationId xmlns:a16="http://schemas.microsoft.com/office/drawing/2014/main" id="{1290C935-D1DB-7E7C-B73B-007A48CE053C}"/>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82237" y="2281674"/>
            <a:ext cx="731520" cy="731520"/>
          </a:xfrm>
          <a:prstGeom prst="rect">
            <a:avLst/>
          </a:prstGeom>
        </p:spPr>
      </p:pic>
      <p:pic>
        <p:nvPicPr>
          <p:cNvPr id="99" name="Graphic 98">
            <a:extLst>
              <a:ext uri="{FF2B5EF4-FFF2-40B4-BE49-F238E27FC236}">
                <a16:creationId xmlns:a16="http://schemas.microsoft.com/office/drawing/2014/main" id="{1E2C9527-39E8-6C2C-089E-C8D7360E1C81}"/>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682237" y="3739042"/>
            <a:ext cx="731520" cy="731520"/>
          </a:xfrm>
          <a:prstGeom prst="rect">
            <a:avLst/>
          </a:prstGeom>
        </p:spPr>
      </p:pic>
      <p:pic>
        <p:nvPicPr>
          <p:cNvPr id="101" name="Graphic 100">
            <a:extLst>
              <a:ext uri="{FF2B5EF4-FFF2-40B4-BE49-F238E27FC236}">
                <a16:creationId xmlns:a16="http://schemas.microsoft.com/office/drawing/2014/main" id="{406DE955-4A14-B5E2-A36E-5E55A803E1B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682237" y="5237694"/>
            <a:ext cx="731520" cy="731520"/>
          </a:xfrm>
          <a:prstGeom prst="rect">
            <a:avLst/>
          </a:prstGeom>
        </p:spPr>
      </p:pic>
      <p:pic>
        <p:nvPicPr>
          <p:cNvPr id="103" name="Graphic 102">
            <a:extLst>
              <a:ext uri="{FF2B5EF4-FFF2-40B4-BE49-F238E27FC236}">
                <a16:creationId xmlns:a16="http://schemas.microsoft.com/office/drawing/2014/main" id="{9CC4C293-072C-F51A-B2E3-EEF70A9A2589}"/>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321214" y="2281674"/>
            <a:ext cx="622569" cy="731520"/>
          </a:xfrm>
          <a:prstGeom prst="rect">
            <a:avLst/>
          </a:prstGeom>
        </p:spPr>
      </p:pic>
      <p:pic>
        <p:nvPicPr>
          <p:cNvPr id="105" name="Graphic 104">
            <a:extLst>
              <a:ext uri="{FF2B5EF4-FFF2-40B4-BE49-F238E27FC236}">
                <a16:creationId xmlns:a16="http://schemas.microsoft.com/office/drawing/2014/main" id="{BC352500-A03D-CFDE-4A8D-68C7B2321FFB}"/>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321214" y="3739042"/>
            <a:ext cx="622569" cy="731520"/>
          </a:xfrm>
          <a:prstGeom prst="rect">
            <a:avLst/>
          </a:prstGeom>
        </p:spPr>
      </p:pic>
      <p:pic>
        <p:nvPicPr>
          <p:cNvPr id="107" name="Graphic 106">
            <a:extLst>
              <a:ext uri="{FF2B5EF4-FFF2-40B4-BE49-F238E27FC236}">
                <a16:creationId xmlns:a16="http://schemas.microsoft.com/office/drawing/2014/main" id="{D2A6DE72-0227-67BF-ACEB-E32294B4ECFD}"/>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7321214" y="5237694"/>
            <a:ext cx="622569" cy="731520"/>
          </a:xfrm>
          <a:prstGeom prst="rect">
            <a:avLst/>
          </a:prstGeom>
        </p:spPr>
      </p:pic>
      <p:pic>
        <p:nvPicPr>
          <p:cNvPr id="109" name="Graphic 108">
            <a:extLst>
              <a:ext uri="{FF2B5EF4-FFF2-40B4-BE49-F238E27FC236}">
                <a16:creationId xmlns:a16="http://schemas.microsoft.com/office/drawing/2014/main" id="{F907C998-25C3-DFA3-3554-52B3C854799B}"/>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851239" y="2281674"/>
            <a:ext cx="731520" cy="731520"/>
          </a:xfrm>
          <a:prstGeom prst="rect">
            <a:avLst/>
          </a:prstGeom>
        </p:spPr>
      </p:pic>
      <p:pic>
        <p:nvPicPr>
          <p:cNvPr id="111" name="Graphic 110">
            <a:extLst>
              <a:ext uri="{FF2B5EF4-FFF2-40B4-BE49-F238E27FC236}">
                <a16:creationId xmlns:a16="http://schemas.microsoft.com/office/drawing/2014/main" id="{D7209729-C606-2FD7-8354-9D15B128001C}"/>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896959" y="3784762"/>
            <a:ext cx="640080" cy="640080"/>
          </a:xfrm>
          <a:prstGeom prst="rect">
            <a:avLst/>
          </a:prstGeom>
        </p:spPr>
      </p:pic>
      <p:pic>
        <p:nvPicPr>
          <p:cNvPr id="113" name="Graphic 112">
            <a:extLst>
              <a:ext uri="{FF2B5EF4-FFF2-40B4-BE49-F238E27FC236}">
                <a16:creationId xmlns:a16="http://schemas.microsoft.com/office/drawing/2014/main" id="{5CCC8EFB-AC43-25BB-61AA-757D2662DBB8}"/>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851239" y="5237694"/>
            <a:ext cx="731520" cy="731520"/>
          </a:xfrm>
          <a:prstGeom prst="rect">
            <a:avLst/>
          </a:prstGeom>
        </p:spPr>
      </p:pic>
      <p:pic>
        <p:nvPicPr>
          <p:cNvPr id="116" name="Graphic 115">
            <a:extLst>
              <a:ext uri="{FF2B5EF4-FFF2-40B4-BE49-F238E27FC236}">
                <a16:creationId xmlns:a16="http://schemas.microsoft.com/office/drawing/2014/main" id="{7807BA96-0FF6-7CEB-93BE-3A0F0DB57189}"/>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0435740" y="2281674"/>
            <a:ext cx="731520" cy="731520"/>
          </a:xfrm>
          <a:prstGeom prst="rect">
            <a:avLst/>
          </a:prstGeom>
        </p:spPr>
      </p:pic>
      <p:pic>
        <p:nvPicPr>
          <p:cNvPr id="117" name="Graphic 116">
            <a:extLst>
              <a:ext uri="{FF2B5EF4-FFF2-40B4-BE49-F238E27FC236}">
                <a16:creationId xmlns:a16="http://schemas.microsoft.com/office/drawing/2014/main" id="{DED519BC-37F6-1ADC-8C09-B5085C256996}"/>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0435740" y="3739042"/>
            <a:ext cx="731520" cy="731520"/>
          </a:xfrm>
          <a:prstGeom prst="rect">
            <a:avLst/>
          </a:prstGeom>
        </p:spPr>
      </p:pic>
      <p:pic>
        <p:nvPicPr>
          <p:cNvPr id="118" name="Graphic 117">
            <a:extLst>
              <a:ext uri="{FF2B5EF4-FFF2-40B4-BE49-F238E27FC236}">
                <a16:creationId xmlns:a16="http://schemas.microsoft.com/office/drawing/2014/main" id="{4A4ADE7A-430E-5CBB-D1A3-6BF3FF9281B6}"/>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0435740" y="5237694"/>
            <a:ext cx="731520" cy="731520"/>
          </a:xfrm>
          <a:prstGeom prst="rect">
            <a:avLst/>
          </a:prstGeom>
        </p:spPr>
      </p:pic>
    </p:spTree>
    <p:extLst>
      <p:ext uri="{BB962C8B-B14F-4D97-AF65-F5344CB8AC3E}">
        <p14:creationId xmlns:p14="http://schemas.microsoft.com/office/powerpoint/2010/main" val="96716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2330347-B8A9-014E-A769-7FFC521B929F}"/>
              </a:ext>
            </a:extLst>
          </p:cNvPr>
          <p:cNvSpPr>
            <a:spLocks noGrp="1"/>
          </p:cNvSpPr>
          <p:nvPr>
            <p:ph sz="quarter" idx="21"/>
          </p:nvPr>
        </p:nvSpPr>
        <p:spPr/>
        <p:txBody>
          <a:bodyPr/>
          <a:lstStyle/>
          <a:p>
            <a:pPr lvl="0"/>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a:p>
            <a:pPr lvl="0"/>
            <a:endParaRPr lang="en-US" dirty="0"/>
          </a:p>
          <a:p>
            <a:pPr lvl="0"/>
            <a:endParaRPr lang="en-US" dirty="0"/>
          </a:p>
        </p:txBody>
      </p:sp>
      <p:sp>
        <p:nvSpPr>
          <p:cNvPr id="10" name="Text Placeholder 9">
            <a:extLst>
              <a:ext uri="{FF2B5EF4-FFF2-40B4-BE49-F238E27FC236}">
                <a16:creationId xmlns:a16="http://schemas.microsoft.com/office/drawing/2014/main" id="{8DC5E8E9-0DE7-C24E-88AD-13CE30F099E9}"/>
              </a:ext>
            </a:extLst>
          </p:cNvPr>
          <p:cNvSpPr>
            <a:spLocks noGrp="1"/>
          </p:cNvSpPr>
          <p:nvPr>
            <p:ph type="body" sz="quarter" idx="19"/>
          </p:nvPr>
        </p:nvSpPr>
        <p:spPr/>
        <p:txBody>
          <a:bodyPr/>
          <a:lstStyle/>
          <a:p>
            <a:pPr lvl="0"/>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a:p>
            <a:pPr lvl="0"/>
            <a:endParaRPr lang="en-US" dirty="0"/>
          </a:p>
        </p:txBody>
      </p:sp>
      <p:sp>
        <p:nvSpPr>
          <p:cNvPr id="2" name="Slide Number Placeholder 1">
            <a:extLst>
              <a:ext uri="{FF2B5EF4-FFF2-40B4-BE49-F238E27FC236}">
                <a16:creationId xmlns:a16="http://schemas.microsoft.com/office/drawing/2014/main" id="{75E21DF4-E1B7-4217-9502-0FDD4F71BC55}"/>
              </a:ext>
            </a:extLst>
          </p:cNvPr>
          <p:cNvSpPr>
            <a:spLocks noGrp="1"/>
          </p:cNvSpPr>
          <p:nvPr>
            <p:ph type="sldNum" sz="quarter" idx="4"/>
          </p:nvPr>
        </p:nvSpPr>
        <p:spPr/>
        <p:txBody>
          <a:bodyPr/>
          <a:lstStyle/>
          <a:p>
            <a:fld id="{2AE23761-D71E-484E-A406-E059CFC204B8}" type="slidenum">
              <a:rPr lang="en-US" smtClean="0"/>
              <a:pPr/>
              <a:t>5</a:t>
            </a:fld>
            <a:endParaRPr lang="en-US" dirty="0"/>
          </a:p>
        </p:txBody>
      </p:sp>
      <p:sp>
        <p:nvSpPr>
          <p:cNvPr id="19" name="Title 18">
            <a:extLst>
              <a:ext uri="{FF2B5EF4-FFF2-40B4-BE49-F238E27FC236}">
                <a16:creationId xmlns:a16="http://schemas.microsoft.com/office/drawing/2014/main" id="{5D00D867-1031-AC42-99E5-D616B83DAEEF}"/>
              </a:ext>
            </a:extLst>
          </p:cNvPr>
          <p:cNvSpPr>
            <a:spLocks noGrp="1"/>
          </p:cNvSpPr>
          <p:nvPr>
            <p:ph type="title"/>
          </p:nvPr>
        </p:nvSpPr>
        <p:spPr/>
        <p:txBody>
          <a:bodyPr/>
          <a:lstStyle/>
          <a:p>
            <a:r>
              <a:rPr lang="en-US" dirty="0"/>
              <a:t>Headline Here</a:t>
            </a:r>
          </a:p>
        </p:txBody>
      </p:sp>
      <p:sp>
        <p:nvSpPr>
          <p:cNvPr id="9" name="Text Placeholder 8">
            <a:extLst>
              <a:ext uri="{FF2B5EF4-FFF2-40B4-BE49-F238E27FC236}">
                <a16:creationId xmlns:a16="http://schemas.microsoft.com/office/drawing/2014/main" id="{2016B4D5-0748-8452-3CB3-8D0A15F31A9F}"/>
              </a:ext>
            </a:extLst>
          </p:cNvPr>
          <p:cNvSpPr>
            <a:spLocks noGrp="1"/>
          </p:cNvSpPr>
          <p:nvPr>
            <p:ph type="body" sz="quarter" idx="37"/>
          </p:nvPr>
        </p:nvSpPr>
        <p:spPr/>
        <p:txBody>
          <a:bodyPr/>
          <a:lstStyle/>
          <a:p>
            <a:r>
              <a:rPr lang="en-US" dirty="0"/>
              <a:t>Subhead can go here</a:t>
            </a:r>
          </a:p>
        </p:txBody>
      </p:sp>
      <p:sp>
        <p:nvSpPr>
          <p:cNvPr id="11" name="Text Placeholder 10">
            <a:extLst>
              <a:ext uri="{FF2B5EF4-FFF2-40B4-BE49-F238E27FC236}">
                <a16:creationId xmlns:a16="http://schemas.microsoft.com/office/drawing/2014/main" id="{83EE0976-19EF-1799-B81A-FF9BDFA111C0}"/>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177042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F92DECC-202F-D44A-A560-DACFC842ADD4}"/>
              </a:ext>
            </a:extLst>
          </p:cNvPr>
          <p:cNvSpPr>
            <a:spLocks noGrp="1"/>
          </p:cNvSpPr>
          <p:nvPr>
            <p:ph sz="quarter" idx="21"/>
          </p:nvPr>
        </p:nvSpPr>
        <p:spPr/>
        <p:txBody>
          <a:bodyPr/>
          <a:lstStyle/>
          <a:p>
            <a:pPr lvl="0"/>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p:txBody>
      </p:sp>
      <p:sp>
        <p:nvSpPr>
          <p:cNvPr id="6" name="Content Placeholder 5">
            <a:extLst>
              <a:ext uri="{FF2B5EF4-FFF2-40B4-BE49-F238E27FC236}">
                <a16:creationId xmlns:a16="http://schemas.microsoft.com/office/drawing/2014/main" id="{458195AF-9CD2-9A4A-9381-9BB8618266FD}"/>
              </a:ext>
            </a:extLst>
          </p:cNvPr>
          <p:cNvSpPr>
            <a:spLocks noGrp="1"/>
          </p:cNvSpPr>
          <p:nvPr>
            <p:ph sz="quarter" idx="24"/>
          </p:nvPr>
        </p:nvSpPr>
        <p:spPr/>
        <p:txBody>
          <a:bodyPr/>
          <a:lstStyle/>
          <a:p>
            <a:pPr lvl="0"/>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a:p>
            <a:pPr lvl="0"/>
            <a:endParaRPr lang="en-US" dirty="0"/>
          </a:p>
        </p:txBody>
      </p:sp>
      <p:sp>
        <p:nvSpPr>
          <p:cNvPr id="7" name="Content Placeholder 6">
            <a:extLst>
              <a:ext uri="{FF2B5EF4-FFF2-40B4-BE49-F238E27FC236}">
                <a16:creationId xmlns:a16="http://schemas.microsoft.com/office/drawing/2014/main" id="{1AE1B1FF-E423-5F41-8BE0-494C674204AA}"/>
              </a:ext>
            </a:extLst>
          </p:cNvPr>
          <p:cNvSpPr>
            <a:spLocks noGrp="1"/>
          </p:cNvSpPr>
          <p:nvPr>
            <p:ph sz="quarter" idx="25"/>
          </p:nvPr>
        </p:nvSpPr>
        <p:spPr/>
        <p:txBody>
          <a:bodyPr/>
          <a:lstStyle/>
          <a:p>
            <a:pPr lvl="0"/>
            <a:r>
              <a:rPr lang="en-US" dirty="0"/>
              <a:t>Edit first level formatting. For bullets, highlight text and click </a:t>
            </a:r>
            <a:r>
              <a:rPr lang="en-US" dirty="0">
                <a:latin typeface="+mn-lt"/>
              </a:rPr>
              <a:t>Increase Indent</a:t>
            </a:r>
          </a:p>
          <a:p>
            <a:pPr lvl="1"/>
            <a:r>
              <a:rPr lang="en-US" dirty="0"/>
              <a:t>Second level</a:t>
            </a:r>
          </a:p>
          <a:p>
            <a:pPr lvl="2"/>
            <a:r>
              <a:rPr lang="en-US" dirty="0"/>
              <a:t>Third level</a:t>
            </a:r>
          </a:p>
          <a:p>
            <a:pPr lvl="0"/>
            <a:endParaRPr lang="en-US" dirty="0"/>
          </a:p>
        </p:txBody>
      </p:sp>
      <p:sp>
        <p:nvSpPr>
          <p:cNvPr id="2" name="Slide Number Placeholder 1">
            <a:extLst>
              <a:ext uri="{FF2B5EF4-FFF2-40B4-BE49-F238E27FC236}">
                <a16:creationId xmlns:a16="http://schemas.microsoft.com/office/drawing/2014/main" id="{88A1E8FD-492D-429D-BF2C-6AEE6A9C70A6}"/>
              </a:ext>
            </a:extLst>
          </p:cNvPr>
          <p:cNvSpPr>
            <a:spLocks noGrp="1"/>
          </p:cNvSpPr>
          <p:nvPr>
            <p:ph type="sldNum" sz="quarter" idx="4"/>
          </p:nvPr>
        </p:nvSpPr>
        <p:spPr/>
        <p:txBody>
          <a:bodyPr/>
          <a:lstStyle/>
          <a:p>
            <a:fld id="{2AE23761-D71E-484E-A406-E059CFC204B8}" type="slidenum">
              <a:rPr lang="en-US" smtClean="0"/>
              <a:pPr/>
              <a:t>6</a:t>
            </a:fld>
            <a:endParaRPr lang="en-US" dirty="0"/>
          </a:p>
        </p:txBody>
      </p:sp>
      <p:sp>
        <p:nvSpPr>
          <p:cNvPr id="23" name="Title 22">
            <a:extLst>
              <a:ext uri="{FF2B5EF4-FFF2-40B4-BE49-F238E27FC236}">
                <a16:creationId xmlns:a16="http://schemas.microsoft.com/office/drawing/2014/main" id="{7B77F7D6-074E-5141-90D2-5D0F5C30B7B9}"/>
              </a:ext>
            </a:extLst>
          </p:cNvPr>
          <p:cNvSpPr>
            <a:spLocks noGrp="1"/>
          </p:cNvSpPr>
          <p:nvPr>
            <p:ph type="title"/>
          </p:nvPr>
        </p:nvSpPr>
        <p:spPr/>
        <p:txBody>
          <a:bodyPr/>
          <a:lstStyle/>
          <a:p>
            <a:r>
              <a:rPr lang="en-US" dirty="0"/>
              <a:t>Headline Here</a:t>
            </a:r>
          </a:p>
        </p:txBody>
      </p:sp>
      <p:sp>
        <p:nvSpPr>
          <p:cNvPr id="25" name="Text Placeholder 24">
            <a:extLst>
              <a:ext uri="{FF2B5EF4-FFF2-40B4-BE49-F238E27FC236}">
                <a16:creationId xmlns:a16="http://schemas.microsoft.com/office/drawing/2014/main" id="{5B943DC1-368A-4940-9CE4-E44193C42920}"/>
              </a:ext>
            </a:extLst>
          </p:cNvPr>
          <p:cNvSpPr>
            <a:spLocks noGrp="1"/>
          </p:cNvSpPr>
          <p:nvPr>
            <p:ph type="body" sz="quarter" idx="37"/>
          </p:nvPr>
        </p:nvSpPr>
        <p:spPr/>
        <p:txBody>
          <a:bodyPr/>
          <a:lstStyle/>
          <a:p>
            <a:r>
              <a:rPr lang="en-US" dirty="0"/>
              <a:t>Subhead can go here</a:t>
            </a:r>
          </a:p>
        </p:txBody>
      </p:sp>
      <p:sp>
        <p:nvSpPr>
          <p:cNvPr id="13" name="Text Placeholder 12">
            <a:extLst>
              <a:ext uri="{FF2B5EF4-FFF2-40B4-BE49-F238E27FC236}">
                <a16:creationId xmlns:a16="http://schemas.microsoft.com/office/drawing/2014/main" id="{A2159D46-6392-94EB-0707-88F7200CD7B4}"/>
              </a:ext>
            </a:extLst>
          </p:cNvPr>
          <p:cNvSpPr>
            <a:spLocks noGrp="1"/>
          </p:cNvSpPr>
          <p:nvPr>
            <p:ph type="body" sz="quarter" idx="38"/>
          </p:nvPr>
        </p:nvSpPr>
        <p:spPr/>
        <p:txBody>
          <a:bodyPr/>
          <a:lstStyle/>
          <a:p>
            <a:endParaRPr lang="en-US"/>
          </a:p>
        </p:txBody>
      </p:sp>
    </p:spTree>
    <p:extLst>
      <p:ext uri="{BB962C8B-B14F-4D97-AF65-F5344CB8AC3E}">
        <p14:creationId xmlns:p14="http://schemas.microsoft.com/office/powerpoint/2010/main" val="391399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4034B3-A12C-4275-9B40-B234638BBB97}"/>
              </a:ext>
            </a:extLst>
          </p:cNvPr>
          <p:cNvSpPr>
            <a:spLocks noGrp="1"/>
          </p:cNvSpPr>
          <p:nvPr>
            <p:ph type="sldNum" sz="quarter" idx="4"/>
          </p:nvPr>
        </p:nvSpPr>
        <p:spPr/>
        <p:txBody>
          <a:bodyPr/>
          <a:lstStyle/>
          <a:p>
            <a:fld id="{2AE23761-D71E-484E-A406-E059CFC204B8}" type="slidenum">
              <a:rPr lang="en-US" smtClean="0"/>
              <a:pPr/>
              <a:t>7</a:t>
            </a:fld>
            <a:endParaRPr lang="en-US" dirty="0"/>
          </a:p>
        </p:txBody>
      </p:sp>
      <p:sp>
        <p:nvSpPr>
          <p:cNvPr id="8" name="Title 7">
            <a:extLst>
              <a:ext uri="{FF2B5EF4-FFF2-40B4-BE49-F238E27FC236}">
                <a16:creationId xmlns:a16="http://schemas.microsoft.com/office/drawing/2014/main" id="{CCD77191-CEEC-B64E-AF9C-DE6B0259450C}"/>
              </a:ext>
            </a:extLst>
          </p:cNvPr>
          <p:cNvSpPr>
            <a:spLocks noGrp="1"/>
          </p:cNvSpPr>
          <p:nvPr>
            <p:ph type="title"/>
          </p:nvPr>
        </p:nvSpPr>
        <p:spPr/>
        <p:txBody>
          <a:bodyPr/>
          <a:lstStyle/>
          <a:p>
            <a:r>
              <a:rPr lang="en-US" dirty="0"/>
              <a:t>Headline Here</a:t>
            </a:r>
          </a:p>
        </p:txBody>
      </p:sp>
      <p:sp>
        <p:nvSpPr>
          <p:cNvPr id="9" name="Text Placeholder 8">
            <a:extLst>
              <a:ext uri="{FF2B5EF4-FFF2-40B4-BE49-F238E27FC236}">
                <a16:creationId xmlns:a16="http://schemas.microsoft.com/office/drawing/2014/main" id="{5A723339-B867-F4BD-3883-77A2A69E8092}"/>
              </a:ext>
            </a:extLst>
          </p:cNvPr>
          <p:cNvSpPr>
            <a:spLocks noGrp="1"/>
          </p:cNvSpPr>
          <p:nvPr>
            <p:ph type="body" sz="quarter" idx="37"/>
          </p:nvPr>
        </p:nvSpPr>
        <p:spPr/>
        <p:txBody>
          <a:bodyPr/>
          <a:lstStyle/>
          <a:p>
            <a:r>
              <a:rPr lang="en-US" dirty="0"/>
              <a:t>Subhead can go here</a:t>
            </a:r>
          </a:p>
        </p:txBody>
      </p:sp>
      <p:sp>
        <p:nvSpPr>
          <p:cNvPr id="4" name="Text Placeholder 3">
            <a:extLst>
              <a:ext uri="{FF2B5EF4-FFF2-40B4-BE49-F238E27FC236}">
                <a16:creationId xmlns:a16="http://schemas.microsoft.com/office/drawing/2014/main" id="{6C478D47-CC90-BB39-69E4-817B696537AD}"/>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209308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DBA0A1-2572-4908-8D03-566AFA00915B}"/>
              </a:ext>
            </a:extLst>
          </p:cNvPr>
          <p:cNvSpPr>
            <a:spLocks noGrp="1"/>
          </p:cNvSpPr>
          <p:nvPr>
            <p:ph type="sldNum" sz="quarter" idx="4"/>
          </p:nvPr>
        </p:nvSpPr>
        <p:spPr/>
        <p:txBody>
          <a:bodyPr/>
          <a:lstStyle/>
          <a:p>
            <a:fld id="{2AE23761-D71E-484E-A406-E059CFC204B8}" type="slidenum">
              <a:rPr lang="en-US" smtClean="0"/>
              <a:pPr/>
              <a:t>8</a:t>
            </a:fld>
            <a:endParaRPr lang="en-US" dirty="0"/>
          </a:p>
        </p:txBody>
      </p:sp>
    </p:spTree>
    <p:extLst>
      <p:ext uri="{BB962C8B-B14F-4D97-AF65-F5344CB8AC3E}">
        <p14:creationId xmlns:p14="http://schemas.microsoft.com/office/powerpoint/2010/main" val="158706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343E26E1-2CE0-12F0-C7A2-B205872BDEFD}"/>
              </a:ext>
            </a:extLst>
          </p:cNvPr>
          <p:cNvSpPr>
            <a:spLocks noGrp="1"/>
          </p:cNvSpPr>
          <p:nvPr>
            <p:ph type="body" sz="quarter" idx="12"/>
          </p:nvPr>
        </p:nvSpPr>
        <p:spPr/>
        <p:txBody>
          <a:bodyPr/>
          <a:lstStyle/>
          <a:p>
            <a:r>
              <a:rPr lang="en-US" dirty="0"/>
              <a:t>MANDIANT</a:t>
            </a:r>
          </a:p>
        </p:txBody>
      </p:sp>
      <p:sp>
        <p:nvSpPr>
          <p:cNvPr id="7" name="Text Placeholder 6">
            <a:extLst>
              <a:ext uri="{FF2B5EF4-FFF2-40B4-BE49-F238E27FC236}">
                <a16:creationId xmlns:a16="http://schemas.microsoft.com/office/drawing/2014/main" id="{74BE6DAC-80D6-4DF4-D810-232F9618C380}"/>
              </a:ext>
            </a:extLst>
          </p:cNvPr>
          <p:cNvSpPr>
            <a:spLocks noGrp="1"/>
          </p:cNvSpPr>
          <p:nvPr>
            <p:ph type="body" sz="quarter" idx="13"/>
          </p:nvPr>
        </p:nvSpPr>
        <p:spPr/>
        <p:txBody>
          <a:bodyPr/>
          <a:lstStyle/>
          <a:p>
            <a:r>
              <a:rPr lang="en-US" dirty="0"/>
              <a:t>In our current state of cyber security, breaches are inevitable.</a:t>
            </a:r>
          </a:p>
        </p:txBody>
      </p:sp>
      <p:sp>
        <p:nvSpPr>
          <p:cNvPr id="2" name="Slide Number Placeholder 1">
            <a:extLst>
              <a:ext uri="{FF2B5EF4-FFF2-40B4-BE49-F238E27FC236}">
                <a16:creationId xmlns:a16="http://schemas.microsoft.com/office/drawing/2014/main" id="{FA4B5D6D-7F2F-426B-BF91-F4D4F30C299C}"/>
              </a:ext>
            </a:extLst>
          </p:cNvPr>
          <p:cNvSpPr>
            <a:spLocks noGrp="1"/>
          </p:cNvSpPr>
          <p:nvPr>
            <p:ph type="sldNum" sz="quarter" idx="4"/>
          </p:nvPr>
        </p:nvSpPr>
        <p:spPr/>
        <p:txBody>
          <a:bodyPr/>
          <a:lstStyle/>
          <a:p>
            <a:fld id="{2AE23761-D71E-484E-A406-E059CFC204B8}" type="slidenum">
              <a:rPr lang="en-US" smtClean="0"/>
              <a:pPr/>
              <a:t>9</a:t>
            </a:fld>
            <a:endParaRPr lang="en-US" dirty="0"/>
          </a:p>
        </p:txBody>
      </p:sp>
      <p:sp>
        <p:nvSpPr>
          <p:cNvPr id="20" name="Text Placeholder 19">
            <a:extLst>
              <a:ext uri="{FF2B5EF4-FFF2-40B4-BE49-F238E27FC236}">
                <a16:creationId xmlns:a16="http://schemas.microsoft.com/office/drawing/2014/main" id="{06D9AFF6-ACDE-32EE-D37D-D1CEC4FAC4D3}"/>
              </a:ext>
            </a:extLst>
          </p:cNvPr>
          <p:cNvSpPr>
            <a:spLocks noGrp="1"/>
          </p:cNvSpPr>
          <p:nvPr>
            <p:ph type="body" sz="quarter" idx="24"/>
          </p:nvPr>
        </p:nvSpPr>
        <p:spPr/>
        <p:txBody>
          <a:bodyPr/>
          <a:lstStyle/>
          <a:p>
            <a:endParaRPr lang="en-US"/>
          </a:p>
        </p:txBody>
      </p:sp>
      <p:pic>
        <p:nvPicPr>
          <p:cNvPr id="29" name="Picture Placeholder 28" descr="A person wearing glasses&#10;&#10;Description automatically generated with medium confidence">
            <a:extLst>
              <a:ext uri="{FF2B5EF4-FFF2-40B4-BE49-F238E27FC236}">
                <a16:creationId xmlns:a16="http://schemas.microsoft.com/office/drawing/2014/main" id="{B6368373-8302-DF42-559B-2FAE130F8205}"/>
              </a:ext>
            </a:extLst>
          </p:cNvPr>
          <p:cNvPicPr>
            <a:picLocks noGrp="1" noChangeAspect="1"/>
          </p:cNvPicPr>
          <p:nvPr>
            <p:ph type="pic" sz="quarter" idx="25"/>
          </p:nvPr>
        </p:nvPicPr>
        <p:blipFill rotWithShape="1">
          <a:blip r:embed="rId3"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469872262"/>
      </p:ext>
    </p:extLst>
  </p:cSld>
  <p:clrMapOvr>
    <a:masterClrMapping/>
  </p:clrMapOvr>
</p:sld>
</file>

<file path=ppt/theme/theme1.xml><?xml version="1.0" encoding="utf-8"?>
<a:theme xmlns:a="http://schemas.openxmlformats.org/drawingml/2006/main" name="Mandiant-Core-Theme">
  <a:themeElements>
    <a:clrScheme name="Custom 1">
      <a:dk1>
        <a:srgbClr val="0E1012"/>
      </a:dk1>
      <a:lt1>
        <a:srgbClr val="FFFFFF"/>
      </a:lt1>
      <a:dk2>
        <a:srgbClr val="CCD4DB"/>
      </a:dk2>
      <a:lt2>
        <a:srgbClr val="566A7A"/>
      </a:lt2>
      <a:accent1>
        <a:srgbClr val="00369B"/>
      </a:accent1>
      <a:accent2>
        <a:srgbClr val="A2A0E2"/>
      </a:accent2>
      <a:accent3>
        <a:srgbClr val="1CA2AE"/>
      </a:accent3>
      <a:accent4>
        <a:srgbClr val="0048CE"/>
      </a:accent4>
      <a:accent5>
        <a:srgbClr val="A00015"/>
      </a:accent5>
      <a:accent6>
        <a:srgbClr val="FEAA41"/>
      </a:accent6>
      <a:hlink>
        <a:srgbClr val="0047CE"/>
      </a:hlink>
      <a:folHlink>
        <a:srgbClr val="0047CE"/>
      </a:folHlink>
    </a:clrScheme>
    <a:fontScheme name="Mandiant">
      <a:majorFont>
        <a:latin typeface="Barlow"/>
        <a:ea typeface=""/>
        <a:cs typeface=""/>
      </a:majorFont>
      <a:minorFont>
        <a:latin typeface="Barlow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spcAft>
            <a:spcPts val="600"/>
          </a:spcAft>
          <a:defRPr sz="1400" dirty="0" smtClean="0">
            <a:latin typeface="+mj-lt"/>
          </a:defRPr>
        </a:defPPr>
      </a:lstStyle>
    </a:txDef>
  </a:objectDefaults>
  <a:extraClrSchemeLst/>
  <a:extLst>
    <a:ext uri="{05A4C25C-085E-4340-85A3-A5531E510DB2}">
      <thm15:themeFamily xmlns:thm15="http://schemas.microsoft.com/office/thememl/2012/main" name="PPT_Mandiant-Presentation Template-Brand 2G.pptx" id="{1061F9FA-4391-9445-83D7-82C729AFDE7E}" vid="{3602C19E-1308-9B46-A37A-185162BF72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Mandiant-Core-Theme</Template>
  <TotalTime>1</TotalTime>
  <Words>1503</Words>
  <Application>Microsoft Macintosh PowerPoint</Application>
  <PresentationFormat>Widescreen</PresentationFormat>
  <Paragraphs>349</Paragraphs>
  <Slides>45</Slides>
  <Notes>10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Barlow</vt:lpstr>
      <vt:lpstr>Barlow Light</vt:lpstr>
      <vt:lpstr>Barlow Medium</vt:lpstr>
      <vt:lpstr>Barlow SemiBold</vt:lpstr>
      <vt:lpstr>Calibri Light</vt:lpstr>
      <vt:lpstr>System Font Regular</vt:lpstr>
      <vt:lpstr>Times New Roman</vt:lpstr>
      <vt:lpstr>Tinos</vt:lpstr>
      <vt:lpstr>Mandiant-Core-Theme</vt:lpstr>
      <vt:lpstr>Revision History</vt:lpstr>
      <vt:lpstr>How to Convert Presentations</vt:lpstr>
      <vt:lpstr>Corporate Presentation</vt:lpstr>
      <vt:lpstr>Headline Here</vt:lpstr>
      <vt:lpstr>Headline Here</vt:lpstr>
      <vt:lpstr>Headline Here</vt:lpstr>
      <vt:lpstr>Headline Here</vt:lpstr>
      <vt:lpstr>PowerPoint Presentation</vt:lpstr>
      <vt:lpstr>PowerPoint Presentation</vt:lpstr>
      <vt:lpstr>PowerPoint Presentation</vt:lpstr>
      <vt:lpstr>Header Here</vt:lpstr>
      <vt:lpstr>Header Here</vt:lpstr>
      <vt:lpstr>PowerPoint Presentation</vt:lpstr>
      <vt:lpstr>PowerPoint Presentation</vt:lpstr>
      <vt:lpstr>PowerPoint Presentation</vt:lpstr>
      <vt:lpstr>PowerPoint Presentation</vt:lpstr>
      <vt:lpstr>PowerPoint Presentation</vt:lpstr>
      <vt:lpstr>Thank You</vt:lpstr>
      <vt:lpstr>Section Divider Headline</vt:lpstr>
      <vt:lpstr>Section Divider Headline</vt:lpstr>
      <vt:lpstr>Section Divider Headline</vt:lpstr>
      <vt:lpstr>Alt Divider or Special Callout Master</vt:lpstr>
      <vt:lpstr>Alt Divider or Special Callout Master</vt:lpstr>
      <vt:lpstr>Alt Divider or Special Callout Master</vt:lpstr>
      <vt:lpstr>Alt Divider or Special Callout Master</vt:lpstr>
      <vt:lpstr>Alt Divider or Special Callout Master</vt:lpstr>
      <vt:lpstr>PowerPoint Presentation</vt:lpstr>
      <vt:lpstr>Automated Defense</vt:lpstr>
      <vt:lpstr>Threat Intelligence</vt:lpstr>
      <vt:lpstr>Attack Surface  Management</vt:lpstr>
      <vt:lpstr>Security Validation</vt:lpstr>
      <vt:lpstr>Managed Services</vt:lpstr>
      <vt:lpstr>Mandiant Consulting</vt:lpstr>
      <vt:lpstr>Table Layouts</vt:lpstr>
      <vt:lpstr>Graphic Assets</vt:lpstr>
      <vt:lpstr>Graphic Assets</vt:lpstr>
      <vt:lpstr>Graphic Assets</vt:lpstr>
      <vt:lpstr>Timeline</vt:lpstr>
      <vt:lpstr>Timeline Template</vt:lpstr>
      <vt:lpstr>Color Palette</vt:lpstr>
      <vt:lpstr>Photo Treatment for Supplement to Text</vt:lpstr>
      <vt:lpstr>PowerPoint Presentation</vt:lpstr>
      <vt:lpstr>PowerPoint Presentation</vt:lpstr>
      <vt:lpstr>Attack Lifecyle Template</vt:lpstr>
      <vt:lpstr>Master Icons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Revision History</dc:title>
  <dc:creator>Jegannathan Candassamy</dc:creator>
  <cp:lastModifiedBy>Jegannathan Candassamy</cp:lastModifiedBy>
  <cp:revision>1</cp:revision>
  <dcterms:created xsi:type="dcterms:W3CDTF">2023-07-05T02:32:52Z</dcterms:created>
  <dcterms:modified xsi:type="dcterms:W3CDTF">2023-07-05T02:34:05Z</dcterms:modified>
</cp:coreProperties>
</file>